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67" r:id="rId2"/>
    <p:sldId id="268" r:id="rId3"/>
    <p:sldId id="270" r:id="rId4"/>
    <p:sldId id="288" r:id="rId5"/>
    <p:sldId id="289" r:id="rId6"/>
    <p:sldId id="291" r:id="rId7"/>
    <p:sldId id="290" r:id="rId8"/>
    <p:sldId id="293" r:id="rId9"/>
    <p:sldId id="294" r:id="rId10"/>
    <p:sldId id="292" r:id="rId11"/>
    <p:sldId id="295" r:id="rId12"/>
    <p:sldId id="296" r:id="rId13"/>
    <p:sldId id="297" r:id="rId14"/>
    <p:sldId id="298" r:id="rId15"/>
    <p:sldId id="299" r:id="rId16"/>
    <p:sldId id="300" r:id="rId17"/>
    <p:sldId id="301" r:id="rId18"/>
    <p:sldId id="302" r:id="rId19"/>
    <p:sldId id="303"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026"/>
    <a:srgbClr val="F7E8E7"/>
    <a:srgbClr val="252626"/>
    <a:srgbClr val="EFD1CF"/>
    <a:srgbClr val="097790"/>
    <a:srgbClr val="C7E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4"/>
    <p:restoredTop sz="94714"/>
  </p:normalViewPr>
  <p:slideViewPr>
    <p:cSldViewPr snapToGrid="0" snapToObjects="1">
      <p:cViewPr varScale="1">
        <p:scale>
          <a:sx n="59" d="100"/>
          <a:sy n="59" d="100"/>
        </p:scale>
        <p:origin x="662" y="30"/>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C978243-D9F7-6147-B81D-8F5D2B597B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06598DC-0F69-2B45-8380-45D686A6E3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7BA44-09BF-E54C-8897-F13095D0854D}" type="datetimeFigureOut">
              <a:rPr lang="fr-FR" smtClean="0"/>
              <a:t>30/08/2021</a:t>
            </a:fld>
            <a:endParaRPr lang="fr-FR"/>
          </a:p>
        </p:txBody>
      </p:sp>
      <p:sp>
        <p:nvSpPr>
          <p:cNvPr id="4" name="Espace réservé du pied de page 3">
            <a:extLst>
              <a:ext uri="{FF2B5EF4-FFF2-40B4-BE49-F238E27FC236}">
                <a16:creationId xmlns:a16="http://schemas.microsoft.com/office/drawing/2014/main" id="{5ECA40DB-6134-B24C-9199-0690D02E60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23E21C9-F817-C545-8CB9-E21063D43E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9D5E1-5622-D54E-A9AC-7A38857FFDB6}" type="slidenum">
              <a:rPr lang="fr-FR" smtClean="0"/>
              <a:t>‹N°›</a:t>
            </a:fld>
            <a:endParaRPr lang="fr-FR"/>
          </a:p>
        </p:txBody>
      </p:sp>
    </p:spTree>
    <p:extLst>
      <p:ext uri="{BB962C8B-B14F-4D97-AF65-F5344CB8AC3E}">
        <p14:creationId xmlns:p14="http://schemas.microsoft.com/office/powerpoint/2010/main" val="290413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2ED36-DBD2-5D45-921A-3B50267DD1C3}" type="datetimeFigureOut">
              <a:rPr lang="fr-FR" smtClean="0"/>
              <a:t>30/08/2021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4099E-F446-4F48-A1BA-64BE870927C7}" type="slidenum">
              <a:rPr lang="fr-FR" smtClean="0"/>
              <a:t>‹N°›</a:t>
            </a:fld>
            <a:endParaRPr lang="fr-FR"/>
          </a:p>
        </p:txBody>
      </p:sp>
    </p:spTree>
    <p:extLst>
      <p:ext uri="{BB962C8B-B14F-4D97-AF65-F5344CB8AC3E}">
        <p14:creationId xmlns:p14="http://schemas.microsoft.com/office/powerpoint/2010/main" val="111368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3</a:t>
            </a:fld>
            <a:endParaRPr lang="fr-FR"/>
          </a:p>
        </p:txBody>
      </p:sp>
    </p:spTree>
    <p:extLst>
      <p:ext uri="{BB962C8B-B14F-4D97-AF65-F5344CB8AC3E}">
        <p14:creationId xmlns:p14="http://schemas.microsoft.com/office/powerpoint/2010/main" val="3613075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12</a:t>
            </a:fld>
            <a:endParaRPr lang="fr-FR"/>
          </a:p>
        </p:txBody>
      </p:sp>
    </p:spTree>
    <p:extLst>
      <p:ext uri="{BB962C8B-B14F-4D97-AF65-F5344CB8AC3E}">
        <p14:creationId xmlns:p14="http://schemas.microsoft.com/office/powerpoint/2010/main" val="534993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13</a:t>
            </a:fld>
            <a:endParaRPr lang="fr-FR"/>
          </a:p>
        </p:txBody>
      </p:sp>
    </p:spTree>
    <p:extLst>
      <p:ext uri="{BB962C8B-B14F-4D97-AF65-F5344CB8AC3E}">
        <p14:creationId xmlns:p14="http://schemas.microsoft.com/office/powerpoint/2010/main" val="270529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14</a:t>
            </a:fld>
            <a:endParaRPr lang="fr-FR"/>
          </a:p>
        </p:txBody>
      </p:sp>
    </p:spTree>
    <p:extLst>
      <p:ext uri="{BB962C8B-B14F-4D97-AF65-F5344CB8AC3E}">
        <p14:creationId xmlns:p14="http://schemas.microsoft.com/office/powerpoint/2010/main" val="35207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15</a:t>
            </a:fld>
            <a:endParaRPr lang="fr-FR"/>
          </a:p>
        </p:txBody>
      </p:sp>
    </p:spTree>
    <p:extLst>
      <p:ext uri="{BB962C8B-B14F-4D97-AF65-F5344CB8AC3E}">
        <p14:creationId xmlns:p14="http://schemas.microsoft.com/office/powerpoint/2010/main" val="165968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16</a:t>
            </a:fld>
            <a:endParaRPr lang="fr-FR"/>
          </a:p>
        </p:txBody>
      </p:sp>
    </p:spTree>
    <p:extLst>
      <p:ext uri="{BB962C8B-B14F-4D97-AF65-F5344CB8AC3E}">
        <p14:creationId xmlns:p14="http://schemas.microsoft.com/office/powerpoint/2010/main" val="4390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17</a:t>
            </a:fld>
            <a:endParaRPr lang="fr-FR"/>
          </a:p>
        </p:txBody>
      </p:sp>
    </p:spTree>
    <p:extLst>
      <p:ext uri="{BB962C8B-B14F-4D97-AF65-F5344CB8AC3E}">
        <p14:creationId xmlns:p14="http://schemas.microsoft.com/office/powerpoint/2010/main" val="2344045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18</a:t>
            </a:fld>
            <a:endParaRPr lang="fr-FR"/>
          </a:p>
        </p:txBody>
      </p:sp>
    </p:spTree>
    <p:extLst>
      <p:ext uri="{BB962C8B-B14F-4D97-AF65-F5344CB8AC3E}">
        <p14:creationId xmlns:p14="http://schemas.microsoft.com/office/powerpoint/2010/main" val="1042123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19</a:t>
            </a:fld>
            <a:endParaRPr lang="fr-FR"/>
          </a:p>
        </p:txBody>
      </p:sp>
    </p:spTree>
    <p:extLst>
      <p:ext uri="{BB962C8B-B14F-4D97-AF65-F5344CB8AC3E}">
        <p14:creationId xmlns:p14="http://schemas.microsoft.com/office/powerpoint/2010/main" val="389708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4</a:t>
            </a:fld>
            <a:endParaRPr lang="fr-FR"/>
          </a:p>
        </p:txBody>
      </p:sp>
    </p:spTree>
    <p:extLst>
      <p:ext uri="{BB962C8B-B14F-4D97-AF65-F5344CB8AC3E}">
        <p14:creationId xmlns:p14="http://schemas.microsoft.com/office/powerpoint/2010/main" val="159629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5</a:t>
            </a:fld>
            <a:endParaRPr lang="fr-FR"/>
          </a:p>
        </p:txBody>
      </p:sp>
    </p:spTree>
    <p:extLst>
      <p:ext uri="{BB962C8B-B14F-4D97-AF65-F5344CB8AC3E}">
        <p14:creationId xmlns:p14="http://schemas.microsoft.com/office/powerpoint/2010/main" val="340324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6</a:t>
            </a:fld>
            <a:endParaRPr lang="fr-FR"/>
          </a:p>
        </p:txBody>
      </p:sp>
    </p:spTree>
    <p:extLst>
      <p:ext uri="{BB962C8B-B14F-4D97-AF65-F5344CB8AC3E}">
        <p14:creationId xmlns:p14="http://schemas.microsoft.com/office/powerpoint/2010/main" val="1630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7</a:t>
            </a:fld>
            <a:endParaRPr lang="fr-FR"/>
          </a:p>
        </p:txBody>
      </p:sp>
    </p:spTree>
    <p:extLst>
      <p:ext uri="{BB962C8B-B14F-4D97-AF65-F5344CB8AC3E}">
        <p14:creationId xmlns:p14="http://schemas.microsoft.com/office/powerpoint/2010/main" val="413580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8</a:t>
            </a:fld>
            <a:endParaRPr lang="fr-FR"/>
          </a:p>
        </p:txBody>
      </p:sp>
    </p:spTree>
    <p:extLst>
      <p:ext uri="{BB962C8B-B14F-4D97-AF65-F5344CB8AC3E}">
        <p14:creationId xmlns:p14="http://schemas.microsoft.com/office/powerpoint/2010/main" val="376970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9</a:t>
            </a:fld>
            <a:endParaRPr lang="fr-FR"/>
          </a:p>
        </p:txBody>
      </p:sp>
    </p:spTree>
    <p:extLst>
      <p:ext uri="{BB962C8B-B14F-4D97-AF65-F5344CB8AC3E}">
        <p14:creationId xmlns:p14="http://schemas.microsoft.com/office/powerpoint/2010/main" val="501006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10</a:t>
            </a:fld>
            <a:endParaRPr lang="fr-FR"/>
          </a:p>
        </p:txBody>
      </p:sp>
    </p:spTree>
    <p:extLst>
      <p:ext uri="{BB962C8B-B14F-4D97-AF65-F5344CB8AC3E}">
        <p14:creationId xmlns:p14="http://schemas.microsoft.com/office/powerpoint/2010/main" val="373163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CA4099E-F446-4F48-A1BA-64BE870927C7}" type="slidenum">
              <a:rPr lang="fr-FR" smtClean="0"/>
              <a:t>11</a:t>
            </a:fld>
            <a:endParaRPr lang="fr-FR"/>
          </a:p>
        </p:txBody>
      </p:sp>
    </p:spTree>
    <p:extLst>
      <p:ext uri="{BB962C8B-B14F-4D97-AF65-F5344CB8AC3E}">
        <p14:creationId xmlns:p14="http://schemas.microsoft.com/office/powerpoint/2010/main" val="824103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rincipal - Imag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B673A8C-87C8-674F-B0E2-EF48F7E606CC}"/>
              </a:ext>
            </a:extLst>
          </p:cNvPr>
          <p:cNvPicPr/>
          <p:nvPr userDrawn="1"/>
        </p:nvPicPr>
        <p:blipFill>
          <a:blip r:embed="rId2">
            <a:alphaModFix amt="5000"/>
          </a:blip>
          <a:stretch>
            <a:fillRect/>
          </a:stretch>
        </p:blipFill>
        <p:spPr>
          <a:xfrm>
            <a:off x="9398998" y="2401634"/>
            <a:ext cx="4301490" cy="7910830"/>
          </a:xfrm>
          <a:prstGeom prst="rect">
            <a:avLst/>
          </a:prstGeom>
          <a:effectLst>
            <a:reflection endPos="65000" dist="50800" dir="5400000" sy="-100000" algn="bl" rotWithShape="0"/>
          </a:effectLst>
        </p:spPr>
      </p:pic>
      <p:pic>
        <p:nvPicPr>
          <p:cNvPr id="11" name="Espace réservé du contenu 7">
            <a:extLst>
              <a:ext uri="{FF2B5EF4-FFF2-40B4-BE49-F238E27FC236}">
                <a16:creationId xmlns:a16="http://schemas.microsoft.com/office/drawing/2014/main" id="{B48E0A95-B88C-5842-9676-69D22CAF0623}"/>
              </a:ext>
            </a:extLst>
          </p:cNvPr>
          <p:cNvPicPr>
            <a:picLocks noChangeAspect="1"/>
          </p:cNvPicPr>
          <p:nvPr userDrawn="1"/>
        </p:nvPicPr>
        <p:blipFill>
          <a:blip r:embed="rId3"/>
          <a:stretch>
            <a:fillRect/>
          </a:stretch>
        </p:blipFill>
        <p:spPr>
          <a:xfrm>
            <a:off x="211500" y="477078"/>
            <a:ext cx="3666033" cy="1485285"/>
          </a:xfrm>
          <a:prstGeom prst="rect">
            <a:avLst/>
          </a:prstGeom>
        </p:spPr>
      </p:pic>
      <p:sp>
        <p:nvSpPr>
          <p:cNvPr id="26" name="Espace réservé pour une image  2">
            <a:extLst>
              <a:ext uri="{FF2B5EF4-FFF2-40B4-BE49-F238E27FC236}">
                <a16:creationId xmlns:a16="http://schemas.microsoft.com/office/drawing/2014/main" id="{A8C47DD6-7D99-1447-9E12-D0FB79245145}"/>
              </a:ext>
            </a:extLst>
          </p:cNvPr>
          <p:cNvSpPr>
            <a:spLocks noGrp="1"/>
          </p:cNvSpPr>
          <p:nvPr>
            <p:ph type="pic" idx="12"/>
          </p:nvPr>
        </p:nvSpPr>
        <p:spPr>
          <a:xfrm>
            <a:off x="846925" y="2124635"/>
            <a:ext cx="4879265" cy="4733365"/>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0" name="Titre 1">
            <a:extLst>
              <a:ext uri="{FF2B5EF4-FFF2-40B4-BE49-F238E27FC236}">
                <a16:creationId xmlns:a16="http://schemas.microsoft.com/office/drawing/2014/main" id="{3563A4B9-3E9E-B841-B1C0-5C9B2CB6B019}"/>
              </a:ext>
            </a:extLst>
          </p:cNvPr>
          <p:cNvSpPr>
            <a:spLocks noGrp="1"/>
          </p:cNvSpPr>
          <p:nvPr>
            <p:ph type="title" hasCustomPrompt="1"/>
          </p:nvPr>
        </p:nvSpPr>
        <p:spPr>
          <a:xfrm>
            <a:off x="6199564" y="2141313"/>
            <a:ext cx="5133635" cy="562473"/>
          </a:xfrm>
        </p:spPr>
        <p:txBody>
          <a:bodyPr lIns="0" tIns="0" rIns="0" bIns="0" anchor="t">
            <a:normAutofit/>
          </a:bodyPr>
          <a:lstStyle>
            <a:lvl1pPr algn="l">
              <a:defRPr sz="3600"/>
            </a:lvl1pPr>
          </a:lstStyle>
          <a:p>
            <a:r>
              <a:rPr lang="fr-FR" sz="3600" b="1">
                <a:solidFill>
                  <a:srgbClr val="252626"/>
                </a:solidFill>
                <a:latin typeface="CentraleSansCndBook" panose="020B0506030200000004" pitchFamily="34" charset="77"/>
              </a:rPr>
              <a:t>Titre principal</a:t>
            </a:r>
            <a:endParaRPr lang="fr-FR" sz="3600" b="1" dirty="0">
              <a:solidFill>
                <a:srgbClr val="252626"/>
              </a:solidFill>
              <a:latin typeface="CentraleSansCndBook" panose="020B0506030200000004" pitchFamily="34" charset="77"/>
            </a:endParaRPr>
          </a:p>
        </p:txBody>
      </p:sp>
      <p:sp>
        <p:nvSpPr>
          <p:cNvPr id="12" name="Espace réservé du texte 3">
            <a:extLst>
              <a:ext uri="{FF2B5EF4-FFF2-40B4-BE49-F238E27FC236}">
                <a16:creationId xmlns:a16="http://schemas.microsoft.com/office/drawing/2014/main" id="{A6FE8E93-933A-754B-841B-70AEB2FD9B35}"/>
              </a:ext>
            </a:extLst>
          </p:cNvPr>
          <p:cNvSpPr>
            <a:spLocks noGrp="1"/>
          </p:cNvSpPr>
          <p:nvPr>
            <p:ph type="body" sz="half" idx="10" hasCustomPrompt="1"/>
          </p:nvPr>
        </p:nvSpPr>
        <p:spPr>
          <a:xfrm>
            <a:off x="6194427" y="3582205"/>
            <a:ext cx="4399088" cy="246643"/>
          </a:xfrm>
        </p:spPr>
        <p:txBody>
          <a:bodyPr lIns="0" tIns="0" rIns="0" bIns="0" anchor="ctr">
            <a:normAutofit/>
          </a:bodyPr>
          <a:lstStyle>
            <a:lvl1pPr marL="0" indent="0" algn="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&lt;Intervenant&gt;&lt;Titre&gt;</a:t>
            </a:r>
          </a:p>
        </p:txBody>
      </p:sp>
      <p:sp>
        <p:nvSpPr>
          <p:cNvPr id="15" name="Espace réservé du texte 3">
            <a:extLst>
              <a:ext uri="{FF2B5EF4-FFF2-40B4-BE49-F238E27FC236}">
                <a16:creationId xmlns:a16="http://schemas.microsoft.com/office/drawing/2014/main" id="{B2776F24-335A-214D-ABFB-ADA360A7F5A6}"/>
              </a:ext>
            </a:extLst>
          </p:cNvPr>
          <p:cNvSpPr>
            <a:spLocks noGrp="1"/>
          </p:cNvSpPr>
          <p:nvPr>
            <p:ph type="body" sz="half" idx="11" hasCustomPrompt="1"/>
          </p:nvPr>
        </p:nvSpPr>
        <p:spPr>
          <a:xfrm>
            <a:off x="6194427" y="3831586"/>
            <a:ext cx="4399088" cy="246643"/>
          </a:xfrm>
        </p:spPr>
        <p:txBody>
          <a:bodyPr lIns="0" tIns="0" rIns="0" bIns="0" anchor="ctr">
            <a:normAutofit/>
          </a:bodyPr>
          <a:lstStyle>
            <a:lvl1pPr marL="0" indent="0" algn="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&lt;Date&gt;</a:t>
            </a:r>
          </a:p>
        </p:txBody>
      </p:sp>
      <p:sp>
        <p:nvSpPr>
          <p:cNvPr id="16" name="Espace réservé du texte 2">
            <a:extLst>
              <a:ext uri="{FF2B5EF4-FFF2-40B4-BE49-F238E27FC236}">
                <a16:creationId xmlns:a16="http://schemas.microsoft.com/office/drawing/2014/main" id="{1101A3F9-695E-E64C-98AB-E23F1C74623D}"/>
              </a:ext>
            </a:extLst>
          </p:cNvPr>
          <p:cNvSpPr>
            <a:spLocks noGrp="1"/>
          </p:cNvSpPr>
          <p:nvPr>
            <p:ph type="body" idx="1" hasCustomPrompt="1"/>
          </p:nvPr>
        </p:nvSpPr>
        <p:spPr>
          <a:xfrm>
            <a:off x="6194426" y="2817518"/>
            <a:ext cx="5157787" cy="458277"/>
          </a:xfrm>
        </p:spPr>
        <p:txBody>
          <a:bodyPr lIns="0" tIns="0" rIns="0" bIns="0" anchor="t">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secondaire (optionnel )</a:t>
            </a:r>
          </a:p>
        </p:txBody>
      </p:sp>
      <p:sp>
        <p:nvSpPr>
          <p:cNvPr id="13" name="Rectangle 12">
            <a:extLst>
              <a:ext uri="{FF2B5EF4-FFF2-40B4-BE49-F238E27FC236}">
                <a16:creationId xmlns:a16="http://schemas.microsoft.com/office/drawing/2014/main" id="{C26EC38F-B64A-DF4B-9073-04BB8C7A98C1}"/>
              </a:ext>
            </a:extLst>
          </p:cNvPr>
          <p:cNvSpPr/>
          <p:nvPr userDrawn="1"/>
        </p:nvSpPr>
        <p:spPr>
          <a:xfrm>
            <a:off x="5730885" y="1736762"/>
            <a:ext cx="148135" cy="1692238"/>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4151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A4C80E-C785-9248-9EE8-37D62F09211D}"/>
              </a:ext>
            </a:extLst>
          </p:cNvPr>
          <p:cNvSpPr>
            <a:spLocks noGrp="1"/>
          </p:cNvSpPr>
          <p:nvPr>
            <p:ph type="dt" sz="half" idx="10"/>
          </p:nvPr>
        </p:nvSpPr>
        <p:spPr>
          <a:xfrm>
            <a:off x="838200" y="6356350"/>
            <a:ext cx="2743200" cy="365125"/>
          </a:xfrm>
          <a:prstGeom prst="rect">
            <a:avLst/>
          </a:prstGeom>
        </p:spPr>
        <p:txBody>
          <a:bodyPr/>
          <a:lstStyle/>
          <a:p>
            <a:fld id="{97D37D72-4C87-9646-8BFA-8FEBD9C6090B}" type="datetimeFigureOut">
              <a:rPr lang="fr-FR" smtClean="0"/>
              <a:t>30/08/2021</a:t>
            </a:fld>
            <a:endParaRPr lang="fr-FR"/>
          </a:p>
        </p:txBody>
      </p:sp>
      <p:sp>
        <p:nvSpPr>
          <p:cNvPr id="4" name="Espace réservé du numéro de diapositive 3">
            <a:extLst>
              <a:ext uri="{FF2B5EF4-FFF2-40B4-BE49-F238E27FC236}">
                <a16:creationId xmlns:a16="http://schemas.microsoft.com/office/drawing/2014/main" id="{E266B2D3-36DB-A540-B41D-9343B91E19CB}"/>
              </a:ext>
            </a:extLst>
          </p:cNvPr>
          <p:cNvSpPr>
            <a:spLocks noGrp="1"/>
          </p:cNvSpPr>
          <p:nvPr>
            <p:ph type="sldNum" sz="quarter" idx="12"/>
          </p:nvPr>
        </p:nvSpPr>
        <p:spPr>
          <a:xfrm>
            <a:off x="8610600" y="6356350"/>
            <a:ext cx="2743200" cy="365125"/>
          </a:xfrm>
          <a:prstGeom prst="rect">
            <a:avLst/>
          </a:prstGeom>
        </p:spPr>
        <p:txBody>
          <a:bodyPr/>
          <a:lstStyle/>
          <a:p>
            <a:fld id="{8CCE2ABA-903A-A948-8CF8-26FFDB64D9D0}" type="slidenum">
              <a:rPr lang="fr-FR" smtClean="0"/>
              <a:t>‹N°›</a:t>
            </a:fld>
            <a:endParaRPr lang="fr-FR"/>
          </a:p>
        </p:txBody>
      </p:sp>
      <p:pic>
        <p:nvPicPr>
          <p:cNvPr id="5" name="Espace réservé du contenu 7">
            <a:extLst>
              <a:ext uri="{FF2B5EF4-FFF2-40B4-BE49-F238E27FC236}">
                <a16:creationId xmlns:a16="http://schemas.microsoft.com/office/drawing/2014/main" id="{1B9E6972-3C22-DD4F-B5E6-675415A07CA9}"/>
              </a:ext>
            </a:extLst>
          </p:cNvPr>
          <p:cNvPicPr>
            <a:picLocks noChangeAspect="1"/>
          </p:cNvPicPr>
          <p:nvPr userDrawn="1"/>
        </p:nvPicPr>
        <p:blipFill>
          <a:blip r:embed="rId2"/>
          <a:stretch>
            <a:fillRect/>
          </a:stretch>
        </p:blipFill>
        <p:spPr>
          <a:xfrm>
            <a:off x="10458588" y="136525"/>
            <a:ext cx="1595296" cy="646331"/>
          </a:xfrm>
          <a:prstGeom prst="rect">
            <a:avLst/>
          </a:prstGeom>
        </p:spPr>
      </p:pic>
      <p:sp>
        <p:nvSpPr>
          <p:cNvPr id="6" name="Rectangle 5">
            <a:extLst>
              <a:ext uri="{FF2B5EF4-FFF2-40B4-BE49-F238E27FC236}">
                <a16:creationId xmlns:a16="http://schemas.microsoft.com/office/drawing/2014/main" id="{407CC95B-DDA5-9E4A-ACBE-64BCE939A4E2}"/>
              </a:ext>
            </a:extLst>
          </p:cNvPr>
          <p:cNvSpPr/>
          <p:nvPr userDrawn="1"/>
        </p:nvSpPr>
        <p:spPr>
          <a:xfrm>
            <a:off x="0" y="4412512"/>
            <a:ext cx="171768" cy="2445488"/>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1977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rincipal - Image - Logo éditabl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B673A8C-87C8-674F-B0E2-EF48F7E606CC}"/>
              </a:ext>
            </a:extLst>
          </p:cNvPr>
          <p:cNvPicPr/>
          <p:nvPr userDrawn="1"/>
        </p:nvPicPr>
        <p:blipFill>
          <a:blip r:embed="rId2">
            <a:alphaModFix amt="5000"/>
          </a:blip>
          <a:stretch>
            <a:fillRect/>
          </a:stretch>
        </p:blipFill>
        <p:spPr>
          <a:xfrm>
            <a:off x="9398998" y="2401634"/>
            <a:ext cx="4301490" cy="7910830"/>
          </a:xfrm>
          <a:prstGeom prst="rect">
            <a:avLst/>
          </a:prstGeom>
          <a:effectLst>
            <a:reflection endPos="65000" dist="50800" dir="5400000" sy="-100000" algn="bl" rotWithShape="0"/>
          </a:effectLst>
        </p:spPr>
      </p:pic>
      <p:sp>
        <p:nvSpPr>
          <p:cNvPr id="20" name="Titre 1">
            <a:extLst>
              <a:ext uri="{FF2B5EF4-FFF2-40B4-BE49-F238E27FC236}">
                <a16:creationId xmlns:a16="http://schemas.microsoft.com/office/drawing/2014/main" id="{B56D05C3-EFDB-1941-862A-89464F738EFE}"/>
              </a:ext>
            </a:extLst>
          </p:cNvPr>
          <p:cNvSpPr>
            <a:spLocks noGrp="1"/>
          </p:cNvSpPr>
          <p:nvPr>
            <p:ph type="title" hasCustomPrompt="1"/>
          </p:nvPr>
        </p:nvSpPr>
        <p:spPr>
          <a:xfrm>
            <a:off x="6199564" y="2141313"/>
            <a:ext cx="5133635" cy="562473"/>
          </a:xfrm>
        </p:spPr>
        <p:txBody>
          <a:bodyPr lIns="0" tIns="0" rIns="0" bIns="0" anchor="t">
            <a:normAutofit/>
          </a:bodyPr>
          <a:lstStyle>
            <a:lvl1pPr algn="l">
              <a:defRPr sz="3600"/>
            </a:lvl1pPr>
          </a:lstStyle>
          <a:p>
            <a:r>
              <a:rPr lang="fr-FR" sz="3600" b="1">
                <a:solidFill>
                  <a:srgbClr val="252626"/>
                </a:solidFill>
                <a:latin typeface="CentraleSansCndBook" panose="020B0506030200000004" pitchFamily="34" charset="77"/>
              </a:rPr>
              <a:t>Titre principal</a:t>
            </a:r>
            <a:endParaRPr lang="fr-FR" sz="3600" b="1" dirty="0">
              <a:solidFill>
                <a:srgbClr val="252626"/>
              </a:solidFill>
              <a:latin typeface="CentraleSansCndBook" panose="020B0506030200000004" pitchFamily="34" charset="77"/>
            </a:endParaRPr>
          </a:p>
        </p:txBody>
      </p:sp>
      <p:sp>
        <p:nvSpPr>
          <p:cNvPr id="17" name="Espace réservé du texte 3">
            <a:extLst>
              <a:ext uri="{FF2B5EF4-FFF2-40B4-BE49-F238E27FC236}">
                <a16:creationId xmlns:a16="http://schemas.microsoft.com/office/drawing/2014/main" id="{A81B5982-0773-254D-A8B3-374597E8611C}"/>
              </a:ext>
            </a:extLst>
          </p:cNvPr>
          <p:cNvSpPr>
            <a:spLocks noGrp="1"/>
          </p:cNvSpPr>
          <p:nvPr>
            <p:ph type="body" sz="half" idx="10" hasCustomPrompt="1"/>
          </p:nvPr>
        </p:nvSpPr>
        <p:spPr>
          <a:xfrm>
            <a:off x="6194427" y="3582205"/>
            <a:ext cx="4399088" cy="246643"/>
          </a:xfrm>
        </p:spPr>
        <p:txBody>
          <a:bodyPr lIns="0" tIns="0" rIns="0" bIns="0" anchor="ctr">
            <a:normAutofit/>
          </a:bodyPr>
          <a:lstStyle>
            <a:lvl1pPr marL="0" indent="0" algn="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&lt;Intervenant&gt;&lt;Titre&gt;</a:t>
            </a:r>
          </a:p>
        </p:txBody>
      </p:sp>
      <p:sp>
        <p:nvSpPr>
          <p:cNvPr id="19" name="Espace réservé du texte 3">
            <a:extLst>
              <a:ext uri="{FF2B5EF4-FFF2-40B4-BE49-F238E27FC236}">
                <a16:creationId xmlns:a16="http://schemas.microsoft.com/office/drawing/2014/main" id="{60B9A765-FF6A-1F4B-8897-09B0D20EB3C0}"/>
              </a:ext>
            </a:extLst>
          </p:cNvPr>
          <p:cNvSpPr>
            <a:spLocks noGrp="1"/>
          </p:cNvSpPr>
          <p:nvPr>
            <p:ph type="body" sz="half" idx="11" hasCustomPrompt="1"/>
          </p:nvPr>
        </p:nvSpPr>
        <p:spPr>
          <a:xfrm>
            <a:off x="6194427" y="3831586"/>
            <a:ext cx="4399088" cy="246643"/>
          </a:xfrm>
        </p:spPr>
        <p:txBody>
          <a:bodyPr lIns="0" tIns="0" rIns="0" bIns="0" anchor="ctr">
            <a:normAutofit/>
          </a:bodyPr>
          <a:lstStyle>
            <a:lvl1pPr marL="0" indent="0" algn="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&lt;Date&gt;</a:t>
            </a:r>
          </a:p>
        </p:txBody>
      </p:sp>
      <p:sp>
        <p:nvSpPr>
          <p:cNvPr id="24" name="Espace réservé du texte 2">
            <a:extLst>
              <a:ext uri="{FF2B5EF4-FFF2-40B4-BE49-F238E27FC236}">
                <a16:creationId xmlns:a16="http://schemas.microsoft.com/office/drawing/2014/main" id="{B29B4307-6B68-6448-9676-D2436375FD33}"/>
              </a:ext>
            </a:extLst>
          </p:cNvPr>
          <p:cNvSpPr>
            <a:spLocks noGrp="1"/>
          </p:cNvSpPr>
          <p:nvPr>
            <p:ph type="body" idx="1" hasCustomPrompt="1"/>
          </p:nvPr>
        </p:nvSpPr>
        <p:spPr>
          <a:xfrm>
            <a:off x="6194426" y="2817518"/>
            <a:ext cx="5157787" cy="458277"/>
          </a:xfrm>
        </p:spPr>
        <p:txBody>
          <a:bodyPr lIns="0" tIns="0" rIns="0" bIns="0" anchor="t">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secondaire (optionnel )</a:t>
            </a:r>
          </a:p>
        </p:txBody>
      </p:sp>
      <p:sp>
        <p:nvSpPr>
          <p:cNvPr id="26" name="Espace réservé pour une image  2">
            <a:extLst>
              <a:ext uri="{FF2B5EF4-FFF2-40B4-BE49-F238E27FC236}">
                <a16:creationId xmlns:a16="http://schemas.microsoft.com/office/drawing/2014/main" id="{A8C47DD6-7D99-1447-9E12-D0FB79245145}"/>
              </a:ext>
            </a:extLst>
          </p:cNvPr>
          <p:cNvSpPr>
            <a:spLocks noGrp="1"/>
          </p:cNvSpPr>
          <p:nvPr>
            <p:ph type="pic" idx="12"/>
          </p:nvPr>
        </p:nvSpPr>
        <p:spPr>
          <a:xfrm>
            <a:off x="846925" y="2124635"/>
            <a:ext cx="4879265" cy="4733365"/>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2" name="Espace réservé pour une image  2">
            <a:extLst>
              <a:ext uri="{FF2B5EF4-FFF2-40B4-BE49-F238E27FC236}">
                <a16:creationId xmlns:a16="http://schemas.microsoft.com/office/drawing/2014/main" id="{AF2065EA-79F3-5847-BFD3-2C0635BD2823}"/>
              </a:ext>
            </a:extLst>
          </p:cNvPr>
          <p:cNvSpPr>
            <a:spLocks noGrp="1"/>
          </p:cNvSpPr>
          <p:nvPr>
            <p:ph type="pic" idx="13"/>
          </p:nvPr>
        </p:nvSpPr>
        <p:spPr>
          <a:xfrm>
            <a:off x="452387" y="577515"/>
            <a:ext cx="3195588" cy="1280161"/>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1" name="Rectangle 10">
            <a:extLst>
              <a:ext uri="{FF2B5EF4-FFF2-40B4-BE49-F238E27FC236}">
                <a16:creationId xmlns:a16="http://schemas.microsoft.com/office/drawing/2014/main" id="{A5280B51-3EC6-8147-BEE1-5D7B805F888F}"/>
              </a:ext>
            </a:extLst>
          </p:cNvPr>
          <p:cNvSpPr/>
          <p:nvPr userDrawn="1"/>
        </p:nvSpPr>
        <p:spPr>
          <a:xfrm>
            <a:off x="5730885" y="1736762"/>
            <a:ext cx="148135" cy="1692238"/>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435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e - Sommaire">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DA7FA77-D532-184C-8FC4-B9DDAE05CCE5}"/>
              </a:ext>
            </a:extLst>
          </p:cNvPr>
          <p:cNvSpPr/>
          <p:nvPr userDrawn="1"/>
        </p:nvSpPr>
        <p:spPr>
          <a:xfrm>
            <a:off x="318518" y="2431777"/>
            <a:ext cx="148135" cy="857123"/>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Espace réservé du contenu 7">
            <a:extLst>
              <a:ext uri="{FF2B5EF4-FFF2-40B4-BE49-F238E27FC236}">
                <a16:creationId xmlns:a16="http://schemas.microsoft.com/office/drawing/2014/main" id="{DC9F896A-BA30-9048-A6BE-5E672BB36158}"/>
              </a:ext>
            </a:extLst>
          </p:cNvPr>
          <p:cNvPicPr>
            <a:picLocks noChangeAspect="1"/>
          </p:cNvPicPr>
          <p:nvPr userDrawn="1"/>
        </p:nvPicPr>
        <p:blipFill>
          <a:blip r:embed="rId2"/>
          <a:stretch>
            <a:fillRect/>
          </a:stretch>
        </p:blipFill>
        <p:spPr>
          <a:xfrm>
            <a:off x="10476060" y="139385"/>
            <a:ext cx="1595296" cy="646331"/>
          </a:xfrm>
          <a:prstGeom prst="rect">
            <a:avLst/>
          </a:prstGeom>
        </p:spPr>
      </p:pic>
      <p:sp>
        <p:nvSpPr>
          <p:cNvPr id="40" name="Espace réservé pour une image  2">
            <a:extLst>
              <a:ext uri="{FF2B5EF4-FFF2-40B4-BE49-F238E27FC236}">
                <a16:creationId xmlns:a16="http://schemas.microsoft.com/office/drawing/2014/main" id="{32B21BD6-9D07-BB4C-940E-55E7CADEB7E3}"/>
              </a:ext>
            </a:extLst>
          </p:cNvPr>
          <p:cNvSpPr>
            <a:spLocks noGrp="1"/>
          </p:cNvSpPr>
          <p:nvPr>
            <p:ph type="pic" idx="12"/>
          </p:nvPr>
        </p:nvSpPr>
        <p:spPr>
          <a:xfrm>
            <a:off x="4266194" y="0"/>
            <a:ext cx="1030423" cy="6858000"/>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2" name="Titre 1">
            <a:extLst>
              <a:ext uri="{FF2B5EF4-FFF2-40B4-BE49-F238E27FC236}">
                <a16:creationId xmlns:a16="http://schemas.microsoft.com/office/drawing/2014/main" id="{488CED07-2981-7049-BEDA-D1F7DC605667}"/>
              </a:ext>
            </a:extLst>
          </p:cNvPr>
          <p:cNvSpPr>
            <a:spLocks noGrp="1"/>
          </p:cNvSpPr>
          <p:nvPr>
            <p:ph type="title" hasCustomPrompt="1"/>
          </p:nvPr>
        </p:nvSpPr>
        <p:spPr>
          <a:xfrm>
            <a:off x="995083" y="2587032"/>
            <a:ext cx="2988672" cy="1973319"/>
          </a:xfrm>
        </p:spPr>
        <p:txBody>
          <a:bodyPr lIns="0" tIns="0" rIns="0" bIns="0" anchor="t">
            <a:normAutofit/>
          </a:bodyPr>
          <a:lstStyle>
            <a:lvl1pPr algn="l">
              <a:defRPr sz="3600"/>
            </a:lvl1pPr>
          </a:lstStyle>
          <a:p>
            <a:r>
              <a:rPr lang="fr-FR" sz="3600" b="1">
                <a:solidFill>
                  <a:srgbClr val="252626"/>
                </a:solidFill>
                <a:latin typeface="CentraleSansCndBook" panose="020B0506030200000004" pitchFamily="34" charset="77"/>
              </a:rPr>
              <a:t>Sommaire</a:t>
            </a:r>
            <a:endParaRPr lang="fr-FR" sz="3600" b="1" dirty="0">
              <a:solidFill>
                <a:srgbClr val="252626"/>
              </a:solidFill>
              <a:latin typeface="CentraleSansCndBook" panose="020B0506030200000004" pitchFamily="34" charset="77"/>
            </a:endParaRPr>
          </a:p>
        </p:txBody>
      </p:sp>
      <p:sp>
        <p:nvSpPr>
          <p:cNvPr id="50" name="Espace réservé du texte 2">
            <a:extLst>
              <a:ext uri="{FF2B5EF4-FFF2-40B4-BE49-F238E27FC236}">
                <a16:creationId xmlns:a16="http://schemas.microsoft.com/office/drawing/2014/main" id="{F6F0E2DD-6701-4948-A6DA-7E06075EA332}"/>
              </a:ext>
            </a:extLst>
          </p:cNvPr>
          <p:cNvSpPr>
            <a:spLocks noGrp="1"/>
          </p:cNvSpPr>
          <p:nvPr>
            <p:ph type="body" idx="1" hasCustomPrompt="1"/>
          </p:nvPr>
        </p:nvSpPr>
        <p:spPr>
          <a:xfrm>
            <a:off x="6810216" y="1331468"/>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1</a:t>
            </a:r>
          </a:p>
        </p:txBody>
      </p:sp>
      <p:sp>
        <p:nvSpPr>
          <p:cNvPr id="51" name="Espace réservé du texte 2">
            <a:extLst>
              <a:ext uri="{FF2B5EF4-FFF2-40B4-BE49-F238E27FC236}">
                <a16:creationId xmlns:a16="http://schemas.microsoft.com/office/drawing/2014/main" id="{9950AFE5-340C-2F42-93FD-62E6B647C131}"/>
              </a:ext>
            </a:extLst>
          </p:cNvPr>
          <p:cNvSpPr>
            <a:spLocks noGrp="1"/>
          </p:cNvSpPr>
          <p:nvPr>
            <p:ph type="body" idx="14" hasCustomPrompt="1"/>
          </p:nvPr>
        </p:nvSpPr>
        <p:spPr>
          <a:xfrm>
            <a:off x="8455259" y="1331468"/>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2</a:t>
            </a:r>
          </a:p>
        </p:txBody>
      </p:sp>
      <p:sp>
        <p:nvSpPr>
          <p:cNvPr id="52" name="Espace réservé du texte 2">
            <a:extLst>
              <a:ext uri="{FF2B5EF4-FFF2-40B4-BE49-F238E27FC236}">
                <a16:creationId xmlns:a16="http://schemas.microsoft.com/office/drawing/2014/main" id="{6E344618-C32A-FE4C-BFBC-186299CAF909}"/>
              </a:ext>
            </a:extLst>
          </p:cNvPr>
          <p:cNvSpPr>
            <a:spLocks noGrp="1"/>
          </p:cNvSpPr>
          <p:nvPr>
            <p:ph type="body" idx="15" hasCustomPrompt="1"/>
          </p:nvPr>
        </p:nvSpPr>
        <p:spPr>
          <a:xfrm>
            <a:off x="10100301" y="1331468"/>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3</a:t>
            </a:r>
          </a:p>
        </p:txBody>
      </p:sp>
      <p:sp>
        <p:nvSpPr>
          <p:cNvPr id="55" name="Espace réservé du texte 3">
            <a:extLst>
              <a:ext uri="{FF2B5EF4-FFF2-40B4-BE49-F238E27FC236}">
                <a16:creationId xmlns:a16="http://schemas.microsoft.com/office/drawing/2014/main" id="{3B982D59-8D95-E049-8524-EC6FC9D0F89C}"/>
              </a:ext>
            </a:extLst>
          </p:cNvPr>
          <p:cNvSpPr>
            <a:spLocks noGrp="1"/>
          </p:cNvSpPr>
          <p:nvPr>
            <p:ph type="body" sz="half" idx="2" hasCustomPrompt="1"/>
          </p:nvPr>
        </p:nvSpPr>
        <p:spPr>
          <a:xfrm>
            <a:off x="6609480" y="1906969"/>
            <a:ext cx="1009166"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Sommaire</a:t>
            </a:r>
          </a:p>
        </p:txBody>
      </p:sp>
      <p:sp>
        <p:nvSpPr>
          <p:cNvPr id="56" name="Espace réservé du texte 3">
            <a:extLst>
              <a:ext uri="{FF2B5EF4-FFF2-40B4-BE49-F238E27FC236}">
                <a16:creationId xmlns:a16="http://schemas.microsoft.com/office/drawing/2014/main" id="{4BF0D16F-F9F0-7945-B124-0F4576A129A9}"/>
              </a:ext>
            </a:extLst>
          </p:cNvPr>
          <p:cNvSpPr>
            <a:spLocks noGrp="1"/>
          </p:cNvSpPr>
          <p:nvPr>
            <p:ph type="body" sz="half" idx="16" hasCustomPrompt="1"/>
          </p:nvPr>
        </p:nvSpPr>
        <p:spPr>
          <a:xfrm>
            <a:off x="8254520" y="1906969"/>
            <a:ext cx="1009169"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Page de chapitre</a:t>
            </a:r>
          </a:p>
        </p:txBody>
      </p:sp>
      <p:sp>
        <p:nvSpPr>
          <p:cNvPr id="57" name="Espace réservé du texte 3">
            <a:extLst>
              <a:ext uri="{FF2B5EF4-FFF2-40B4-BE49-F238E27FC236}">
                <a16:creationId xmlns:a16="http://schemas.microsoft.com/office/drawing/2014/main" id="{6BA6388F-5590-7F4F-949D-1A889BEEBE63}"/>
              </a:ext>
            </a:extLst>
          </p:cNvPr>
          <p:cNvSpPr>
            <a:spLocks noGrp="1"/>
          </p:cNvSpPr>
          <p:nvPr>
            <p:ph type="body" sz="half" idx="17" hasCustomPrompt="1"/>
          </p:nvPr>
        </p:nvSpPr>
        <p:spPr>
          <a:xfrm>
            <a:off x="9899564" y="1906969"/>
            <a:ext cx="1009169"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Page de texte</a:t>
            </a:r>
          </a:p>
        </p:txBody>
      </p:sp>
      <p:sp>
        <p:nvSpPr>
          <p:cNvPr id="58" name="Espace réservé du texte 2">
            <a:extLst>
              <a:ext uri="{FF2B5EF4-FFF2-40B4-BE49-F238E27FC236}">
                <a16:creationId xmlns:a16="http://schemas.microsoft.com/office/drawing/2014/main" id="{AE8DDA32-F12C-6D4E-8CB7-0DF797850921}"/>
              </a:ext>
            </a:extLst>
          </p:cNvPr>
          <p:cNvSpPr>
            <a:spLocks noGrp="1"/>
          </p:cNvSpPr>
          <p:nvPr>
            <p:ph type="body" idx="18" hasCustomPrompt="1"/>
          </p:nvPr>
        </p:nvSpPr>
        <p:spPr>
          <a:xfrm>
            <a:off x="6810216" y="2862123"/>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4</a:t>
            </a:r>
          </a:p>
        </p:txBody>
      </p:sp>
      <p:sp>
        <p:nvSpPr>
          <p:cNvPr id="59" name="Espace réservé du texte 2">
            <a:extLst>
              <a:ext uri="{FF2B5EF4-FFF2-40B4-BE49-F238E27FC236}">
                <a16:creationId xmlns:a16="http://schemas.microsoft.com/office/drawing/2014/main" id="{D067F5CD-37D9-F744-8654-627B6B00C9BA}"/>
              </a:ext>
            </a:extLst>
          </p:cNvPr>
          <p:cNvSpPr>
            <a:spLocks noGrp="1"/>
          </p:cNvSpPr>
          <p:nvPr>
            <p:ph type="body" idx="19" hasCustomPrompt="1"/>
          </p:nvPr>
        </p:nvSpPr>
        <p:spPr>
          <a:xfrm>
            <a:off x="8455257" y="2862123"/>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5</a:t>
            </a:r>
          </a:p>
        </p:txBody>
      </p:sp>
      <p:sp>
        <p:nvSpPr>
          <p:cNvPr id="60" name="Espace réservé du texte 2">
            <a:extLst>
              <a:ext uri="{FF2B5EF4-FFF2-40B4-BE49-F238E27FC236}">
                <a16:creationId xmlns:a16="http://schemas.microsoft.com/office/drawing/2014/main" id="{01D26148-1EAC-8D4B-A8C5-34AE9449FCE7}"/>
              </a:ext>
            </a:extLst>
          </p:cNvPr>
          <p:cNvSpPr>
            <a:spLocks noGrp="1"/>
          </p:cNvSpPr>
          <p:nvPr>
            <p:ph type="body" idx="20" hasCustomPrompt="1"/>
          </p:nvPr>
        </p:nvSpPr>
        <p:spPr>
          <a:xfrm>
            <a:off x="10100301" y="2862123"/>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6</a:t>
            </a:r>
          </a:p>
        </p:txBody>
      </p:sp>
      <p:sp>
        <p:nvSpPr>
          <p:cNvPr id="61" name="Espace réservé du texte 3">
            <a:extLst>
              <a:ext uri="{FF2B5EF4-FFF2-40B4-BE49-F238E27FC236}">
                <a16:creationId xmlns:a16="http://schemas.microsoft.com/office/drawing/2014/main" id="{BE70E3C8-E505-8E40-9CE3-6E60BBF86C8B}"/>
              </a:ext>
            </a:extLst>
          </p:cNvPr>
          <p:cNvSpPr>
            <a:spLocks noGrp="1"/>
          </p:cNvSpPr>
          <p:nvPr>
            <p:ph type="body" sz="half" idx="21" hasCustomPrompt="1"/>
          </p:nvPr>
        </p:nvSpPr>
        <p:spPr>
          <a:xfrm>
            <a:off x="6609481" y="3437624"/>
            <a:ext cx="1009165"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Page de texte</a:t>
            </a:r>
          </a:p>
        </p:txBody>
      </p:sp>
      <p:sp>
        <p:nvSpPr>
          <p:cNvPr id="62" name="Espace réservé du texte 3">
            <a:extLst>
              <a:ext uri="{FF2B5EF4-FFF2-40B4-BE49-F238E27FC236}">
                <a16:creationId xmlns:a16="http://schemas.microsoft.com/office/drawing/2014/main" id="{70EBA917-53CA-2641-9A45-947E435E8775}"/>
              </a:ext>
            </a:extLst>
          </p:cNvPr>
          <p:cNvSpPr>
            <a:spLocks noGrp="1"/>
          </p:cNvSpPr>
          <p:nvPr>
            <p:ph type="body" sz="half" idx="22" hasCustomPrompt="1"/>
          </p:nvPr>
        </p:nvSpPr>
        <p:spPr>
          <a:xfrm>
            <a:off x="8254522" y="3437624"/>
            <a:ext cx="1009164"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Page de figure</a:t>
            </a:r>
          </a:p>
        </p:txBody>
      </p:sp>
      <p:sp>
        <p:nvSpPr>
          <p:cNvPr id="63" name="Espace réservé du texte 3">
            <a:extLst>
              <a:ext uri="{FF2B5EF4-FFF2-40B4-BE49-F238E27FC236}">
                <a16:creationId xmlns:a16="http://schemas.microsoft.com/office/drawing/2014/main" id="{81404F42-2C68-C245-B685-9593A987C425}"/>
              </a:ext>
            </a:extLst>
          </p:cNvPr>
          <p:cNvSpPr>
            <a:spLocks noGrp="1"/>
          </p:cNvSpPr>
          <p:nvPr>
            <p:ph type="body" sz="half" idx="23" hasCustomPrompt="1"/>
          </p:nvPr>
        </p:nvSpPr>
        <p:spPr>
          <a:xfrm>
            <a:off x="9899567" y="3437624"/>
            <a:ext cx="1009163"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Page de figure</a:t>
            </a:r>
          </a:p>
        </p:txBody>
      </p:sp>
      <p:sp>
        <p:nvSpPr>
          <p:cNvPr id="64" name="Espace réservé du texte 2">
            <a:extLst>
              <a:ext uri="{FF2B5EF4-FFF2-40B4-BE49-F238E27FC236}">
                <a16:creationId xmlns:a16="http://schemas.microsoft.com/office/drawing/2014/main" id="{3B18BD21-6C1D-EA46-957A-3A40AFA0BD5B}"/>
              </a:ext>
            </a:extLst>
          </p:cNvPr>
          <p:cNvSpPr>
            <a:spLocks noGrp="1"/>
          </p:cNvSpPr>
          <p:nvPr>
            <p:ph type="body" idx="24" hasCustomPrompt="1"/>
          </p:nvPr>
        </p:nvSpPr>
        <p:spPr>
          <a:xfrm>
            <a:off x="6810216" y="4392779"/>
            <a:ext cx="607695" cy="458277"/>
          </a:xfrm>
        </p:spPr>
        <p:txBody>
          <a:bodyPr lIns="0" tIns="0" rIns="0" bIns="0" anchor="b">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7</a:t>
            </a:r>
          </a:p>
        </p:txBody>
      </p:sp>
      <p:sp>
        <p:nvSpPr>
          <p:cNvPr id="67" name="Espace réservé du texte 3">
            <a:extLst>
              <a:ext uri="{FF2B5EF4-FFF2-40B4-BE49-F238E27FC236}">
                <a16:creationId xmlns:a16="http://schemas.microsoft.com/office/drawing/2014/main" id="{42751054-86EF-4F41-84C6-7F5EBE4BD1CE}"/>
              </a:ext>
            </a:extLst>
          </p:cNvPr>
          <p:cNvSpPr>
            <a:spLocks noGrp="1"/>
          </p:cNvSpPr>
          <p:nvPr>
            <p:ph type="body" sz="half" idx="27" hasCustomPrompt="1"/>
          </p:nvPr>
        </p:nvSpPr>
        <p:spPr>
          <a:xfrm>
            <a:off x="6609483" y="4968280"/>
            <a:ext cx="1009160" cy="437994"/>
          </a:xfrm>
        </p:spPr>
        <p:txBody>
          <a:bodyPr lIns="0" tIns="0" rIns="0" bIns="0">
            <a:normAutofit/>
          </a:bodyPr>
          <a:lstStyle>
            <a:lvl1pPr marL="0" indent="0" algn="ctr">
              <a:buNone/>
              <a:defRPr sz="1200">
                <a:solidFill>
                  <a:srgbClr val="B530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Page de figure</a:t>
            </a:r>
          </a:p>
        </p:txBody>
      </p:sp>
    </p:spTree>
    <p:extLst>
      <p:ext uri="{BB962C8B-B14F-4D97-AF65-F5344CB8AC3E}">
        <p14:creationId xmlns:p14="http://schemas.microsoft.com/office/powerpoint/2010/main" val="290276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centré - Sans imag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B673A8C-87C8-674F-B0E2-EF48F7E606CC}"/>
              </a:ext>
            </a:extLst>
          </p:cNvPr>
          <p:cNvPicPr/>
          <p:nvPr userDrawn="1"/>
        </p:nvPicPr>
        <p:blipFill>
          <a:blip r:embed="rId2">
            <a:alphaModFix amt="5000"/>
          </a:blip>
          <a:stretch>
            <a:fillRect/>
          </a:stretch>
        </p:blipFill>
        <p:spPr>
          <a:xfrm>
            <a:off x="9398998" y="2401634"/>
            <a:ext cx="4301490" cy="7910830"/>
          </a:xfrm>
          <a:prstGeom prst="rect">
            <a:avLst/>
          </a:prstGeom>
          <a:effectLst>
            <a:reflection endPos="65000" dist="50800" dir="5400000" sy="-100000" algn="bl" rotWithShape="0"/>
          </a:effectLst>
        </p:spPr>
      </p:pic>
      <p:sp>
        <p:nvSpPr>
          <p:cNvPr id="20" name="Titre 1">
            <a:extLst>
              <a:ext uri="{FF2B5EF4-FFF2-40B4-BE49-F238E27FC236}">
                <a16:creationId xmlns:a16="http://schemas.microsoft.com/office/drawing/2014/main" id="{B56D05C3-EFDB-1941-862A-89464F738EFE}"/>
              </a:ext>
            </a:extLst>
          </p:cNvPr>
          <p:cNvSpPr>
            <a:spLocks noGrp="1"/>
          </p:cNvSpPr>
          <p:nvPr>
            <p:ph type="title" hasCustomPrompt="1"/>
          </p:nvPr>
        </p:nvSpPr>
        <p:spPr>
          <a:xfrm>
            <a:off x="0" y="2301644"/>
            <a:ext cx="12192000" cy="562473"/>
          </a:xfrm>
        </p:spPr>
        <p:txBody>
          <a:bodyPr lIns="0" tIns="0" rIns="0" bIns="0" anchor="t">
            <a:normAutofit/>
          </a:bodyPr>
          <a:lstStyle>
            <a:lvl1pPr algn="ctr">
              <a:defRPr sz="3600"/>
            </a:lvl1pPr>
          </a:lstStyle>
          <a:p>
            <a:r>
              <a:rPr lang="fr-FR" sz="3600" b="1">
                <a:solidFill>
                  <a:srgbClr val="252626"/>
                </a:solidFill>
                <a:latin typeface="CentraleSansCndBook" panose="020B0506030200000004" pitchFamily="34" charset="77"/>
              </a:rPr>
              <a:t>Titre principal</a:t>
            </a:r>
            <a:endParaRPr lang="fr-FR" sz="3600" b="1" dirty="0">
              <a:solidFill>
                <a:srgbClr val="252626"/>
              </a:solidFill>
              <a:latin typeface="CentraleSansCndBook" panose="020B0506030200000004" pitchFamily="34" charset="77"/>
            </a:endParaRPr>
          </a:p>
        </p:txBody>
      </p:sp>
      <p:sp>
        <p:nvSpPr>
          <p:cNvPr id="17" name="Espace réservé du texte 3">
            <a:extLst>
              <a:ext uri="{FF2B5EF4-FFF2-40B4-BE49-F238E27FC236}">
                <a16:creationId xmlns:a16="http://schemas.microsoft.com/office/drawing/2014/main" id="{A81B5982-0773-254D-A8B3-374597E8611C}"/>
              </a:ext>
            </a:extLst>
          </p:cNvPr>
          <p:cNvSpPr>
            <a:spLocks noGrp="1"/>
          </p:cNvSpPr>
          <p:nvPr>
            <p:ph type="body" sz="half" idx="10" hasCustomPrompt="1"/>
          </p:nvPr>
        </p:nvSpPr>
        <p:spPr>
          <a:xfrm>
            <a:off x="0" y="3742536"/>
            <a:ext cx="12192000" cy="246643"/>
          </a:xfrm>
        </p:spPr>
        <p:txBody>
          <a:bodyPr lIns="0" tIns="0" rIns="0" bIns="0" anchor="ct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&lt;Intervenant&gt;&lt;Titre&gt;</a:t>
            </a:r>
          </a:p>
        </p:txBody>
      </p:sp>
      <p:sp>
        <p:nvSpPr>
          <p:cNvPr id="19" name="Espace réservé du texte 3">
            <a:extLst>
              <a:ext uri="{FF2B5EF4-FFF2-40B4-BE49-F238E27FC236}">
                <a16:creationId xmlns:a16="http://schemas.microsoft.com/office/drawing/2014/main" id="{60B9A765-FF6A-1F4B-8897-09B0D20EB3C0}"/>
              </a:ext>
            </a:extLst>
          </p:cNvPr>
          <p:cNvSpPr>
            <a:spLocks noGrp="1"/>
          </p:cNvSpPr>
          <p:nvPr>
            <p:ph type="body" sz="half" idx="11" hasCustomPrompt="1"/>
          </p:nvPr>
        </p:nvSpPr>
        <p:spPr>
          <a:xfrm>
            <a:off x="-1" y="3991917"/>
            <a:ext cx="12192001" cy="246643"/>
          </a:xfrm>
        </p:spPr>
        <p:txBody>
          <a:bodyPr lIns="0" tIns="0" rIns="0" bIns="0" anchor="ctr">
            <a:normAutofit/>
          </a:bodyPr>
          <a:lstStyle>
            <a:lvl1pPr marL="0" indent="0" algn="ctr">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&lt;Date&gt;</a:t>
            </a:r>
          </a:p>
        </p:txBody>
      </p:sp>
      <p:sp>
        <p:nvSpPr>
          <p:cNvPr id="24" name="Espace réservé du texte 2">
            <a:extLst>
              <a:ext uri="{FF2B5EF4-FFF2-40B4-BE49-F238E27FC236}">
                <a16:creationId xmlns:a16="http://schemas.microsoft.com/office/drawing/2014/main" id="{B29B4307-6B68-6448-9676-D2436375FD33}"/>
              </a:ext>
            </a:extLst>
          </p:cNvPr>
          <p:cNvSpPr>
            <a:spLocks noGrp="1"/>
          </p:cNvSpPr>
          <p:nvPr>
            <p:ph type="body" idx="1" hasCustomPrompt="1"/>
          </p:nvPr>
        </p:nvSpPr>
        <p:spPr>
          <a:xfrm>
            <a:off x="0" y="2977849"/>
            <a:ext cx="12192000" cy="458277"/>
          </a:xfrm>
        </p:spPr>
        <p:txBody>
          <a:bodyPr lIns="0" tIns="0" rIns="0" bIns="0" anchor="t">
            <a:norm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Titre secondaire (optionnel )</a:t>
            </a:r>
          </a:p>
        </p:txBody>
      </p:sp>
      <p:pic>
        <p:nvPicPr>
          <p:cNvPr id="10" name="Espace réservé du contenu 7">
            <a:extLst>
              <a:ext uri="{FF2B5EF4-FFF2-40B4-BE49-F238E27FC236}">
                <a16:creationId xmlns:a16="http://schemas.microsoft.com/office/drawing/2014/main" id="{9B555379-855F-1540-8C3F-04B1232DC7A1}"/>
              </a:ext>
            </a:extLst>
          </p:cNvPr>
          <p:cNvPicPr>
            <a:picLocks noChangeAspect="1"/>
          </p:cNvPicPr>
          <p:nvPr userDrawn="1"/>
        </p:nvPicPr>
        <p:blipFill>
          <a:blip r:embed="rId3"/>
          <a:stretch>
            <a:fillRect/>
          </a:stretch>
        </p:blipFill>
        <p:spPr>
          <a:xfrm>
            <a:off x="211500" y="477078"/>
            <a:ext cx="3666033" cy="1485285"/>
          </a:xfrm>
          <a:prstGeom prst="rect">
            <a:avLst/>
          </a:prstGeom>
        </p:spPr>
      </p:pic>
      <p:sp>
        <p:nvSpPr>
          <p:cNvPr id="12" name="Rectangle 11">
            <a:extLst>
              <a:ext uri="{FF2B5EF4-FFF2-40B4-BE49-F238E27FC236}">
                <a16:creationId xmlns:a16="http://schemas.microsoft.com/office/drawing/2014/main" id="{44C3D606-A79B-784F-A947-6332C56C1247}"/>
              </a:ext>
            </a:extLst>
          </p:cNvPr>
          <p:cNvSpPr/>
          <p:nvPr userDrawn="1"/>
        </p:nvSpPr>
        <p:spPr>
          <a:xfrm>
            <a:off x="12020232" y="0"/>
            <a:ext cx="171768" cy="2445488"/>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946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apositive de chapitre">
    <p:spTree>
      <p:nvGrpSpPr>
        <p:cNvPr id="1" name=""/>
        <p:cNvGrpSpPr/>
        <p:nvPr/>
      </p:nvGrpSpPr>
      <p:grpSpPr>
        <a:xfrm>
          <a:off x="0" y="0"/>
          <a:ext cx="0" cy="0"/>
          <a:chOff x="0" y="0"/>
          <a:chExt cx="0" cy="0"/>
        </a:xfrm>
      </p:grpSpPr>
      <p:sp>
        <p:nvSpPr>
          <p:cNvPr id="18" name="Espace réservé pour une image  2">
            <a:extLst>
              <a:ext uri="{FF2B5EF4-FFF2-40B4-BE49-F238E27FC236}">
                <a16:creationId xmlns:a16="http://schemas.microsoft.com/office/drawing/2014/main" id="{7DC851FF-D4BD-2E4C-9D42-4F31F2EA3116}"/>
              </a:ext>
            </a:extLst>
          </p:cNvPr>
          <p:cNvSpPr>
            <a:spLocks noGrp="1"/>
          </p:cNvSpPr>
          <p:nvPr>
            <p:ph type="pic" idx="12"/>
          </p:nvPr>
        </p:nvSpPr>
        <p:spPr>
          <a:xfrm>
            <a:off x="0" y="1"/>
            <a:ext cx="4656084" cy="6858000"/>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2" name="Titre 1">
            <a:extLst>
              <a:ext uri="{FF2B5EF4-FFF2-40B4-BE49-F238E27FC236}">
                <a16:creationId xmlns:a16="http://schemas.microsoft.com/office/drawing/2014/main" id="{3E1A847F-A5D2-784E-818B-D7C0265BA830}"/>
              </a:ext>
            </a:extLst>
          </p:cNvPr>
          <p:cNvSpPr>
            <a:spLocks noGrp="1"/>
          </p:cNvSpPr>
          <p:nvPr>
            <p:ph type="title" hasCustomPrompt="1"/>
          </p:nvPr>
        </p:nvSpPr>
        <p:spPr>
          <a:xfrm>
            <a:off x="6236535" y="2132459"/>
            <a:ext cx="5133635" cy="4046960"/>
          </a:xfrm>
        </p:spPr>
        <p:txBody>
          <a:bodyPr lIns="0" tIns="0" rIns="0" bIns="0" anchor="t">
            <a:normAutofit/>
          </a:bodyPr>
          <a:lstStyle>
            <a:lvl1pPr>
              <a:defRPr sz="3600"/>
            </a:lvl1pPr>
          </a:lstStyle>
          <a:p>
            <a:r>
              <a:rPr lang="fr-FR" sz="3600" b="1">
                <a:solidFill>
                  <a:srgbClr val="252626"/>
                </a:solidFill>
                <a:latin typeface="CentraleSansCndBook" panose="020B0506030200000004" pitchFamily="34" charset="77"/>
              </a:rPr>
              <a:t>Titre de chapitre</a:t>
            </a:r>
            <a:endParaRPr lang="fr-FR" sz="3600" b="1" dirty="0">
              <a:solidFill>
                <a:srgbClr val="252626"/>
              </a:solidFill>
              <a:latin typeface="CentraleSansCndBook" panose="020B0506030200000004" pitchFamily="34" charset="77"/>
            </a:endParaRPr>
          </a:p>
        </p:txBody>
      </p:sp>
      <p:pic>
        <p:nvPicPr>
          <p:cNvPr id="23" name="Espace réservé du contenu 7">
            <a:extLst>
              <a:ext uri="{FF2B5EF4-FFF2-40B4-BE49-F238E27FC236}">
                <a16:creationId xmlns:a16="http://schemas.microsoft.com/office/drawing/2014/main" id="{C7C9543E-4F42-E743-98D5-F5A195A126C4}"/>
              </a:ext>
            </a:extLst>
          </p:cNvPr>
          <p:cNvPicPr>
            <a:picLocks noChangeAspect="1"/>
          </p:cNvPicPr>
          <p:nvPr userDrawn="1"/>
        </p:nvPicPr>
        <p:blipFill>
          <a:blip r:embed="rId2"/>
          <a:stretch>
            <a:fillRect/>
          </a:stretch>
        </p:blipFill>
        <p:spPr>
          <a:xfrm>
            <a:off x="10458588" y="136525"/>
            <a:ext cx="1595296" cy="646331"/>
          </a:xfrm>
          <a:prstGeom prst="rect">
            <a:avLst/>
          </a:prstGeom>
        </p:spPr>
      </p:pic>
      <p:sp>
        <p:nvSpPr>
          <p:cNvPr id="11" name="Rectangle 10">
            <a:extLst>
              <a:ext uri="{FF2B5EF4-FFF2-40B4-BE49-F238E27FC236}">
                <a16:creationId xmlns:a16="http://schemas.microsoft.com/office/drawing/2014/main" id="{D1B23284-5CD7-254D-8EF8-42EF5ECF4223}"/>
              </a:ext>
            </a:extLst>
          </p:cNvPr>
          <p:cNvSpPr/>
          <p:nvPr userDrawn="1"/>
        </p:nvSpPr>
        <p:spPr>
          <a:xfrm>
            <a:off x="4656084" y="0"/>
            <a:ext cx="148135" cy="1342635"/>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0584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apositive - Image Droite">
    <p:spTree>
      <p:nvGrpSpPr>
        <p:cNvPr id="1" name=""/>
        <p:cNvGrpSpPr/>
        <p:nvPr/>
      </p:nvGrpSpPr>
      <p:grpSpPr>
        <a:xfrm>
          <a:off x="0" y="0"/>
          <a:ext cx="0" cy="0"/>
          <a:chOff x="0" y="0"/>
          <a:chExt cx="0" cy="0"/>
        </a:xfrm>
      </p:grpSpPr>
      <p:sp>
        <p:nvSpPr>
          <p:cNvPr id="16" name="Espace réservé pour une image  2">
            <a:extLst>
              <a:ext uri="{FF2B5EF4-FFF2-40B4-BE49-F238E27FC236}">
                <a16:creationId xmlns:a16="http://schemas.microsoft.com/office/drawing/2014/main" id="{DD2B7F21-0394-4541-996E-083A30EB1DE8}"/>
              </a:ext>
            </a:extLst>
          </p:cNvPr>
          <p:cNvSpPr>
            <a:spLocks noGrp="1"/>
          </p:cNvSpPr>
          <p:nvPr>
            <p:ph type="pic" idx="12"/>
          </p:nvPr>
        </p:nvSpPr>
        <p:spPr>
          <a:xfrm>
            <a:off x="8633924" y="1894114"/>
            <a:ext cx="3558075" cy="4963886"/>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6" name="Rectangle 5">
            <a:extLst>
              <a:ext uri="{FF2B5EF4-FFF2-40B4-BE49-F238E27FC236}">
                <a16:creationId xmlns:a16="http://schemas.microsoft.com/office/drawing/2014/main" id="{6946358D-5D5F-F844-B795-6B37CE3DB49D}"/>
              </a:ext>
            </a:extLst>
          </p:cNvPr>
          <p:cNvSpPr/>
          <p:nvPr userDrawn="1"/>
        </p:nvSpPr>
        <p:spPr>
          <a:xfrm>
            <a:off x="516059" y="4976871"/>
            <a:ext cx="343536" cy="1881129"/>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
            <a:extLst>
              <a:ext uri="{FF2B5EF4-FFF2-40B4-BE49-F238E27FC236}">
                <a16:creationId xmlns:a16="http://schemas.microsoft.com/office/drawing/2014/main" id="{BC921EE4-143B-AA47-ACA7-CD69891E687F}"/>
              </a:ext>
            </a:extLst>
          </p:cNvPr>
          <p:cNvSpPr>
            <a:spLocks noGrp="1"/>
          </p:cNvSpPr>
          <p:nvPr>
            <p:ph type="title" hasCustomPrompt="1"/>
          </p:nvPr>
        </p:nvSpPr>
        <p:spPr>
          <a:xfrm>
            <a:off x="687828" y="1578336"/>
            <a:ext cx="4855754" cy="546610"/>
          </a:xfrm>
        </p:spPr>
        <p:txBody>
          <a:bodyPr lIns="0" tIns="0" rIns="0" bIns="0" anchor="t">
            <a:normAutofit/>
          </a:bodyPr>
          <a:lstStyle>
            <a:lvl1pPr>
              <a:defRPr sz="3600"/>
            </a:lvl1pPr>
          </a:lstStyle>
          <a:p>
            <a:r>
              <a:rPr lang="fr-FR" sz="3600" b="1">
                <a:solidFill>
                  <a:srgbClr val="252626"/>
                </a:solidFill>
                <a:latin typeface="CentraleSansCndBook" panose="020B0506030200000004" pitchFamily="34" charset="77"/>
              </a:rPr>
              <a:t>Titre de diapositive</a:t>
            </a:r>
            <a:endParaRPr lang="fr-FR" sz="3600" b="1" dirty="0">
              <a:solidFill>
                <a:srgbClr val="252626"/>
              </a:solidFill>
              <a:latin typeface="CentraleSansCndBook" panose="020B0506030200000004" pitchFamily="34" charset="77"/>
            </a:endParaRPr>
          </a:p>
        </p:txBody>
      </p:sp>
      <p:sp>
        <p:nvSpPr>
          <p:cNvPr id="21" name="Espace réservé du texte 2">
            <a:extLst>
              <a:ext uri="{FF2B5EF4-FFF2-40B4-BE49-F238E27FC236}">
                <a16:creationId xmlns:a16="http://schemas.microsoft.com/office/drawing/2014/main" id="{6254B847-9C16-774E-9C92-9E297FEC798B}"/>
              </a:ext>
            </a:extLst>
          </p:cNvPr>
          <p:cNvSpPr>
            <a:spLocks noGrp="1"/>
          </p:cNvSpPr>
          <p:nvPr>
            <p:ph type="body" idx="1" hasCustomPrompt="1"/>
          </p:nvPr>
        </p:nvSpPr>
        <p:spPr>
          <a:xfrm>
            <a:off x="687828" y="2229556"/>
            <a:ext cx="4855754" cy="458277"/>
          </a:xfrm>
        </p:spPr>
        <p:txBody>
          <a:bodyPr lIns="0" tIns="0" rIns="0" bIns="0" anchor="t">
            <a:normAutofit/>
          </a:bodyPr>
          <a:lstStyle>
            <a:lvl1pPr marL="0" indent="0" algn="l">
              <a:buNone/>
              <a:defRPr sz="2400" b="0" i="0">
                <a:latin typeface="CentraleSansCnd Medium" panose="020B05060302000000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Sous-titre de diapositive</a:t>
            </a:r>
          </a:p>
        </p:txBody>
      </p:sp>
      <p:sp>
        <p:nvSpPr>
          <p:cNvPr id="24" name="Espace réservé du texte 3">
            <a:extLst>
              <a:ext uri="{FF2B5EF4-FFF2-40B4-BE49-F238E27FC236}">
                <a16:creationId xmlns:a16="http://schemas.microsoft.com/office/drawing/2014/main" id="{EA8B091E-1EE8-1F49-B9E0-EACB9D91FAB4}"/>
              </a:ext>
            </a:extLst>
          </p:cNvPr>
          <p:cNvSpPr>
            <a:spLocks noGrp="1"/>
          </p:cNvSpPr>
          <p:nvPr>
            <p:ph type="body" sz="half" idx="2"/>
          </p:nvPr>
        </p:nvSpPr>
        <p:spPr>
          <a:xfrm>
            <a:off x="687827" y="2823284"/>
            <a:ext cx="3932237" cy="3533066"/>
          </a:xfrm>
        </p:spPr>
        <p:txBody>
          <a:bodyPr lIns="0" tIns="0" rIns="0" bIns="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29" name="Espace réservé de la date 2">
            <a:extLst>
              <a:ext uri="{FF2B5EF4-FFF2-40B4-BE49-F238E27FC236}">
                <a16:creationId xmlns:a16="http://schemas.microsoft.com/office/drawing/2014/main" id="{9D0A8D7C-B417-9E4E-ABD9-D235989BF7BE}"/>
              </a:ext>
            </a:extLst>
          </p:cNvPr>
          <p:cNvSpPr>
            <a:spLocks noGrp="1"/>
          </p:cNvSpPr>
          <p:nvPr>
            <p:ph type="dt" sz="half" idx="13"/>
          </p:nvPr>
        </p:nvSpPr>
        <p:spPr>
          <a:xfrm>
            <a:off x="372505" y="6381311"/>
            <a:ext cx="132233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97D37D72-4C87-9646-8BFA-8FEBD9C6090B}" type="datetimeFigureOut">
              <a:rPr lang="fr-FR" smtClean="0"/>
              <a:pPr/>
              <a:t>30/08/2021</a:t>
            </a:fld>
            <a:endParaRPr lang="fr-FR"/>
          </a:p>
        </p:txBody>
      </p:sp>
      <p:sp>
        <p:nvSpPr>
          <p:cNvPr id="30" name="Espace réservé du numéro de diapositive 4">
            <a:extLst>
              <a:ext uri="{FF2B5EF4-FFF2-40B4-BE49-F238E27FC236}">
                <a16:creationId xmlns:a16="http://schemas.microsoft.com/office/drawing/2014/main" id="{18CFC247-7593-2945-A1FB-A2ED0B39EF9F}"/>
              </a:ext>
            </a:extLst>
          </p:cNvPr>
          <p:cNvSpPr>
            <a:spLocks noGrp="1"/>
          </p:cNvSpPr>
          <p:nvPr>
            <p:ph type="sldNum" sz="quarter" idx="14"/>
          </p:nvPr>
        </p:nvSpPr>
        <p:spPr>
          <a:xfrm>
            <a:off x="10634996" y="6356350"/>
            <a:ext cx="118449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8CCE2ABA-903A-A948-8CF8-26FFDB64D9D0}" type="slidenum">
              <a:rPr lang="fr-FR" smtClean="0"/>
              <a:pPr/>
              <a:t>‹N°›</a:t>
            </a:fld>
            <a:endParaRPr lang="fr-FR"/>
          </a:p>
        </p:txBody>
      </p:sp>
      <p:pic>
        <p:nvPicPr>
          <p:cNvPr id="31" name="Espace réservé du contenu 7">
            <a:extLst>
              <a:ext uri="{FF2B5EF4-FFF2-40B4-BE49-F238E27FC236}">
                <a16:creationId xmlns:a16="http://schemas.microsoft.com/office/drawing/2014/main" id="{13AA13DB-8734-BE4F-9EC9-BA8E759876D2}"/>
              </a:ext>
            </a:extLst>
          </p:cNvPr>
          <p:cNvPicPr>
            <a:picLocks noChangeAspect="1"/>
          </p:cNvPicPr>
          <p:nvPr userDrawn="1"/>
        </p:nvPicPr>
        <p:blipFill>
          <a:blip r:embed="rId2"/>
          <a:stretch>
            <a:fillRect/>
          </a:stretch>
        </p:blipFill>
        <p:spPr>
          <a:xfrm>
            <a:off x="10458588" y="136525"/>
            <a:ext cx="1595296" cy="646331"/>
          </a:xfrm>
          <a:prstGeom prst="rect">
            <a:avLst/>
          </a:prstGeom>
        </p:spPr>
      </p:pic>
      <p:sp>
        <p:nvSpPr>
          <p:cNvPr id="32" name="Espace réservé du texte 3">
            <a:extLst>
              <a:ext uri="{FF2B5EF4-FFF2-40B4-BE49-F238E27FC236}">
                <a16:creationId xmlns:a16="http://schemas.microsoft.com/office/drawing/2014/main" id="{CA27734D-B8CC-FF44-A117-1F09D743438A}"/>
              </a:ext>
            </a:extLst>
          </p:cNvPr>
          <p:cNvSpPr>
            <a:spLocks noGrp="1"/>
          </p:cNvSpPr>
          <p:nvPr>
            <p:ph type="body" sz="half" idx="15" hasCustomPrompt="1"/>
          </p:nvPr>
        </p:nvSpPr>
        <p:spPr>
          <a:xfrm>
            <a:off x="687826" y="1282764"/>
            <a:ext cx="4855754" cy="226702"/>
          </a:xfrm>
        </p:spPr>
        <p:txBody>
          <a:bodyPr lIns="0" tIns="0" rIns="0" bIns="0" anchor="ctr">
            <a:normAutofit/>
          </a:bodyPr>
          <a:lstStyle>
            <a:lvl1pPr marL="0" indent="0">
              <a:buNone/>
              <a:defRPr sz="800" b="0" i="0" spc="0">
                <a:solidFill>
                  <a:srgbClr val="B53026"/>
                </a:solidFill>
                <a:latin typeface="CentraleSansCnd Medium" panose="020B050603020000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SURTITRE (optionnel)</a:t>
            </a:r>
          </a:p>
        </p:txBody>
      </p:sp>
      <p:sp>
        <p:nvSpPr>
          <p:cNvPr id="34" name="Text Placeholder 14">
            <a:extLst>
              <a:ext uri="{FF2B5EF4-FFF2-40B4-BE49-F238E27FC236}">
                <a16:creationId xmlns:a16="http://schemas.microsoft.com/office/drawing/2014/main" id="{7BA0F72C-B3A0-C34B-8C32-1B90A28ED7F8}"/>
              </a:ext>
            </a:extLst>
          </p:cNvPr>
          <p:cNvSpPr>
            <a:spLocks noGrp="1"/>
          </p:cNvSpPr>
          <p:nvPr>
            <p:ph type="body" sz="quarter" idx="10" hasCustomPrompt="1"/>
          </p:nvPr>
        </p:nvSpPr>
        <p:spPr>
          <a:xfrm>
            <a:off x="376278" y="341310"/>
            <a:ext cx="6521450" cy="214844"/>
          </a:xfrm>
        </p:spPr>
        <p:txBody>
          <a:bodyPr lIns="0" tIns="0" rIns="0" bIns="0">
            <a:normAutofit/>
          </a:bodyPr>
          <a:lstStyle>
            <a:lvl1pPr marL="0" indent="0" algn="l" defTabSz="914400" rtl="0" eaLnBrk="1" latinLnBrk="0" hangingPunct="1">
              <a:lnSpc>
                <a:spcPct val="100000"/>
              </a:lnSpc>
              <a:spcBef>
                <a:spcPts val="114"/>
              </a:spcBef>
              <a:buNone/>
              <a:defRPr lang="en-US" sz="1100" b="1" kern="1200" cap="all" spc="5" baseline="0" dirty="0" smtClean="0">
                <a:solidFill>
                  <a:srgbClr val="B53026"/>
                </a:solidFill>
                <a:latin typeface="CentraleSansCnd Book" panose="020B0506030200000004" pitchFamily="34" charset="77"/>
                <a:ea typeface="+mn-ea"/>
                <a:cs typeface="Gotham Bold" pitchFamily="2" charset="0"/>
              </a:defRPr>
            </a:lvl1pPr>
            <a:lvl2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2pPr>
            <a:lvl3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3pPr>
            <a:lvl4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4pPr>
            <a:lvl5pPr marL="12700" algn="l" defTabSz="914400" rtl="0" eaLnBrk="1" latinLnBrk="0" hangingPunct="1">
              <a:lnSpc>
                <a:spcPct val="100000"/>
              </a:lnSpc>
              <a:spcBef>
                <a:spcPts val="114"/>
              </a:spcBef>
              <a:defRPr lang="en-US" sz="1500" kern="1200" spc="5" dirty="0">
                <a:solidFill>
                  <a:srgbClr val="0587FF"/>
                </a:solidFill>
                <a:latin typeface="Gotham Bold" pitchFamily="2" charset="0"/>
                <a:ea typeface="+mn-ea"/>
                <a:cs typeface="Gotham Bold" pitchFamily="2" charset="0"/>
              </a:defRPr>
            </a:lvl5pPr>
          </a:lstStyle>
          <a:p>
            <a:pPr lvl="0"/>
            <a:r>
              <a:rPr lang="en-US" dirty="0"/>
              <a:t>0#. Titre de chapitre</a:t>
            </a:r>
          </a:p>
        </p:txBody>
      </p:sp>
    </p:spTree>
    <p:extLst>
      <p:ext uri="{BB962C8B-B14F-4D97-AF65-F5344CB8AC3E}">
        <p14:creationId xmlns:p14="http://schemas.microsoft.com/office/powerpoint/2010/main" val="155434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apositive - Image Gauch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FA5E51-CF6B-3F4B-8EDC-351E91E3FADF}"/>
              </a:ext>
            </a:extLst>
          </p:cNvPr>
          <p:cNvSpPr/>
          <p:nvPr userDrawn="1"/>
        </p:nvSpPr>
        <p:spPr>
          <a:xfrm>
            <a:off x="516059" y="0"/>
            <a:ext cx="343536" cy="2217420"/>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D8D6C483-AA09-C143-9F07-A2F7DB832AD9}"/>
              </a:ext>
            </a:extLst>
          </p:cNvPr>
          <p:cNvSpPr/>
          <p:nvPr userDrawn="1"/>
        </p:nvSpPr>
        <p:spPr>
          <a:xfrm>
            <a:off x="12020232" y="5886450"/>
            <a:ext cx="171768" cy="971550"/>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itre 1">
            <a:extLst>
              <a:ext uri="{FF2B5EF4-FFF2-40B4-BE49-F238E27FC236}">
                <a16:creationId xmlns:a16="http://schemas.microsoft.com/office/drawing/2014/main" id="{9BAC9268-E3B8-9342-B5BC-E6F70CAA5C2B}"/>
              </a:ext>
            </a:extLst>
          </p:cNvPr>
          <p:cNvSpPr>
            <a:spLocks noGrp="1"/>
          </p:cNvSpPr>
          <p:nvPr>
            <p:ph type="title" hasCustomPrompt="1"/>
          </p:nvPr>
        </p:nvSpPr>
        <p:spPr>
          <a:xfrm>
            <a:off x="6996502" y="1363117"/>
            <a:ext cx="4855754" cy="546610"/>
          </a:xfrm>
        </p:spPr>
        <p:txBody>
          <a:bodyPr lIns="0" tIns="0" rIns="0" bIns="0" anchor="t">
            <a:normAutofit/>
          </a:bodyPr>
          <a:lstStyle>
            <a:lvl1pPr>
              <a:defRPr sz="3600"/>
            </a:lvl1pPr>
          </a:lstStyle>
          <a:p>
            <a:r>
              <a:rPr lang="fr-FR" sz="3600" b="1">
                <a:solidFill>
                  <a:srgbClr val="252626"/>
                </a:solidFill>
                <a:latin typeface="CentraleSansCndBook" panose="020B0506030200000004" pitchFamily="34" charset="77"/>
              </a:rPr>
              <a:t>Titre de diapositive</a:t>
            </a:r>
            <a:endParaRPr lang="fr-FR" sz="3600" b="1" dirty="0">
              <a:solidFill>
                <a:srgbClr val="252626"/>
              </a:solidFill>
              <a:latin typeface="CentraleSansCndBook" panose="020B0506030200000004" pitchFamily="34" charset="77"/>
            </a:endParaRPr>
          </a:p>
        </p:txBody>
      </p:sp>
      <p:sp>
        <p:nvSpPr>
          <p:cNvPr id="25" name="Espace réservé du texte 2">
            <a:extLst>
              <a:ext uri="{FF2B5EF4-FFF2-40B4-BE49-F238E27FC236}">
                <a16:creationId xmlns:a16="http://schemas.microsoft.com/office/drawing/2014/main" id="{22559366-A6C5-014E-B685-E554AD0D332D}"/>
              </a:ext>
            </a:extLst>
          </p:cNvPr>
          <p:cNvSpPr>
            <a:spLocks noGrp="1"/>
          </p:cNvSpPr>
          <p:nvPr>
            <p:ph type="body" idx="1" hasCustomPrompt="1"/>
          </p:nvPr>
        </p:nvSpPr>
        <p:spPr>
          <a:xfrm>
            <a:off x="6996502" y="2014337"/>
            <a:ext cx="4855754" cy="458277"/>
          </a:xfrm>
        </p:spPr>
        <p:txBody>
          <a:bodyPr lIns="0" tIns="0" rIns="0" bIns="0" anchor="t">
            <a:normAutofit/>
          </a:bodyPr>
          <a:lstStyle>
            <a:lvl1pPr marL="0" indent="0" algn="l">
              <a:buNone/>
              <a:defRPr sz="2400" b="0" i="0">
                <a:latin typeface="CentraleSansCnd Medium" panose="020B05060302000000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Sous-titre de diapositive</a:t>
            </a:r>
          </a:p>
        </p:txBody>
      </p:sp>
      <p:sp>
        <p:nvSpPr>
          <p:cNvPr id="26" name="Espace réservé du texte 3">
            <a:extLst>
              <a:ext uri="{FF2B5EF4-FFF2-40B4-BE49-F238E27FC236}">
                <a16:creationId xmlns:a16="http://schemas.microsoft.com/office/drawing/2014/main" id="{D45C1C3E-5972-714E-930A-666925DE6FF6}"/>
              </a:ext>
            </a:extLst>
          </p:cNvPr>
          <p:cNvSpPr>
            <a:spLocks noGrp="1"/>
          </p:cNvSpPr>
          <p:nvPr>
            <p:ph type="body" sz="half" idx="2"/>
          </p:nvPr>
        </p:nvSpPr>
        <p:spPr>
          <a:xfrm>
            <a:off x="6996501" y="2608065"/>
            <a:ext cx="3932237" cy="3748285"/>
          </a:xfrm>
        </p:spPr>
        <p:txBody>
          <a:bodyPr lIns="0" tIns="0" rIns="0" bIns="0">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28" name="Espace réservé pour une image  2">
            <a:extLst>
              <a:ext uri="{FF2B5EF4-FFF2-40B4-BE49-F238E27FC236}">
                <a16:creationId xmlns:a16="http://schemas.microsoft.com/office/drawing/2014/main" id="{D6A9FD50-86A4-B649-B2CA-87F7F75C927B}"/>
              </a:ext>
            </a:extLst>
          </p:cNvPr>
          <p:cNvSpPr>
            <a:spLocks noGrp="1"/>
          </p:cNvSpPr>
          <p:nvPr>
            <p:ph type="pic" idx="12"/>
          </p:nvPr>
        </p:nvSpPr>
        <p:spPr>
          <a:xfrm>
            <a:off x="1259569" y="779892"/>
            <a:ext cx="3007124" cy="4929778"/>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30" name="Espace réservé de la date 2">
            <a:extLst>
              <a:ext uri="{FF2B5EF4-FFF2-40B4-BE49-F238E27FC236}">
                <a16:creationId xmlns:a16="http://schemas.microsoft.com/office/drawing/2014/main" id="{2C438F90-CE9A-A649-9C96-CE0E9DA1149F}"/>
              </a:ext>
            </a:extLst>
          </p:cNvPr>
          <p:cNvSpPr>
            <a:spLocks noGrp="1"/>
          </p:cNvSpPr>
          <p:nvPr>
            <p:ph type="dt" sz="half" idx="13"/>
          </p:nvPr>
        </p:nvSpPr>
        <p:spPr>
          <a:xfrm>
            <a:off x="372505" y="6381311"/>
            <a:ext cx="132233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97D37D72-4C87-9646-8BFA-8FEBD9C6090B}" type="datetimeFigureOut">
              <a:rPr lang="fr-FR" smtClean="0"/>
              <a:pPr/>
              <a:t>30/08/2021</a:t>
            </a:fld>
            <a:endParaRPr lang="fr-FR"/>
          </a:p>
        </p:txBody>
      </p:sp>
      <p:sp>
        <p:nvSpPr>
          <p:cNvPr id="31" name="Espace réservé du numéro de diapositive 4">
            <a:extLst>
              <a:ext uri="{FF2B5EF4-FFF2-40B4-BE49-F238E27FC236}">
                <a16:creationId xmlns:a16="http://schemas.microsoft.com/office/drawing/2014/main" id="{FFECB0D4-FC4C-D248-90CA-7ECBED04414C}"/>
              </a:ext>
            </a:extLst>
          </p:cNvPr>
          <p:cNvSpPr>
            <a:spLocks noGrp="1"/>
          </p:cNvSpPr>
          <p:nvPr>
            <p:ph type="sldNum" sz="quarter" idx="14"/>
          </p:nvPr>
        </p:nvSpPr>
        <p:spPr>
          <a:xfrm>
            <a:off x="10634996" y="6356350"/>
            <a:ext cx="118449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8CCE2ABA-903A-A948-8CF8-26FFDB64D9D0}" type="slidenum">
              <a:rPr lang="fr-FR" smtClean="0"/>
              <a:pPr/>
              <a:t>‹N°›</a:t>
            </a:fld>
            <a:endParaRPr lang="fr-FR"/>
          </a:p>
        </p:txBody>
      </p:sp>
      <p:pic>
        <p:nvPicPr>
          <p:cNvPr id="32" name="Espace réservé du contenu 7">
            <a:extLst>
              <a:ext uri="{FF2B5EF4-FFF2-40B4-BE49-F238E27FC236}">
                <a16:creationId xmlns:a16="http://schemas.microsoft.com/office/drawing/2014/main" id="{97249C1B-49C3-7D4D-BE96-93FE7330714C}"/>
              </a:ext>
            </a:extLst>
          </p:cNvPr>
          <p:cNvPicPr>
            <a:picLocks noChangeAspect="1"/>
          </p:cNvPicPr>
          <p:nvPr userDrawn="1"/>
        </p:nvPicPr>
        <p:blipFill>
          <a:blip r:embed="rId2"/>
          <a:stretch>
            <a:fillRect/>
          </a:stretch>
        </p:blipFill>
        <p:spPr>
          <a:xfrm>
            <a:off x="10458588" y="136525"/>
            <a:ext cx="1595296" cy="646331"/>
          </a:xfrm>
          <a:prstGeom prst="rect">
            <a:avLst/>
          </a:prstGeom>
        </p:spPr>
      </p:pic>
      <p:sp>
        <p:nvSpPr>
          <p:cNvPr id="34" name="Espace réservé du texte 3">
            <a:extLst>
              <a:ext uri="{FF2B5EF4-FFF2-40B4-BE49-F238E27FC236}">
                <a16:creationId xmlns:a16="http://schemas.microsoft.com/office/drawing/2014/main" id="{9DD448CA-1FCE-9C47-BF0B-DA4BEE8E4461}"/>
              </a:ext>
            </a:extLst>
          </p:cNvPr>
          <p:cNvSpPr>
            <a:spLocks noGrp="1"/>
          </p:cNvSpPr>
          <p:nvPr>
            <p:ph type="body" sz="half" idx="15" hasCustomPrompt="1"/>
          </p:nvPr>
        </p:nvSpPr>
        <p:spPr>
          <a:xfrm>
            <a:off x="6996501" y="1067545"/>
            <a:ext cx="4855754" cy="226702"/>
          </a:xfrm>
        </p:spPr>
        <p:txBody>
          <a:bodyPr lIns="0" tIns="0" rIns="0" bIns="0" anchor="ctr">
            <a:normAutofit/>
          </a:bodyPr>
          <a:lstStyle>
            <a:lvl1pPr marL="0" indent="0">
              <a:buNone/>
              <a:defRPr sz="800" b="0" i="0" spc="0">
                <a:solidFill>
                  <a:srgbClr val="B53026"/>
                </a:solidFill>
                <a:latin typeface="CentraleSansCnd Medium" panose="020B050603020000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SURTITRE (optionnel)</a:t>
            </a:r>
          </a:p>
        </p:txBody>
      </p:sp>
      <p:sp>
        <p:nvSpPr>
          <p:cNvPr id="35" name="Text Placeholder 14">
            <a:extLst>
              <a:ext uri="{FF2B5EF4-FFF2-40B4-BE49-F238E27FC236}">
                <a16:creationId xmlns:a16="http://schemas.microsoft.com/office/drawing/2014/main" id="{5C3C5E9B-7A39-C84F-850E-DE9EA812E173}"/>
              </a:ext>
            </a:extLst>
          </p:cNvPr>
          <p:cNvSpPr>
            <a:spLocks noGrp="1"/>
          </p:cNvSpPr>
          <p:nvPr>
            <p:ph type="body" sz="quarter" idx="10" hasCustomPrompt="1"/>
          </p:nvPr>
        </p:nvSpPr>
        <p:spPr>
          <a:xfrm>
            <a:off x="376278" y="341310"/>
            <a:ext cx="6521450" cy="214844"/>
          </a:xfrm>
        </p:spPr>
        <p:txBody>
          <a:bodyPr lIns="0" tIns="0" rIns="0" bIns="0">
            <a:normAutofit/>
          </a:bodyPr>
          <a:lstStyle>
            <a:lvl1pPr marL="0" indent="0" algn="l" defTabSz="914400" rtl="0" eaLnBrk="1" latinLnBrk="0" hangingPunct="1">
              <a:lnSpc>
                <a:spcPct val="100000"/>
              </a:lnSpc>
              <a:spcBef>
                <a:spcPts val="114"/>
              </a:spcBef>
              <a:buNone/>
              <a:defRPr lang="en-US" sz="1100" b="1" kern="1200" cap="all" spc="5" baseline="0" dirty="0" smtClean="0">
                <a:solidFill>
                  <a:srgbClr val="B53026"/>
                </a:solidFill>
                <a:latin typeface="CentraleSansCnd Book" panose="020B0506030200000004" pitchFamily="34" charset="77"/>
                <a:ea typeface="+mn-ea"/>
                <a:cs typeface="Gotham Bold" pitchFamily="2" charset="0"/>
              </a:defRPr>
            </a:lvl1pPr>
            <a:lvl2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2pPr>
            <a:lvl3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3pPr>
            <a:lvl4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4pPr>
            <a:lvl5pPr marL="12700" algn="l" defTabSz="914400" rtl="0" eaLnBrk="1" latinLnBrk="0" hangingPunct="1">
              <a:lnSpc>
                <a:spcPct val="100000"/>
              </a:lnSpc>
              <a:spcBef>
                <a:spcPts val="114"/>
              </a:spcBef>
              <a:defRPr lang="en-US" sz="1500" kern="1200" spc="5" dirty="0">
                <a:solidFill>
                  <a:srgbClr val="0587FF"/>
                </a:solidFill>
                <a:latin typeface="Gotham Bold" pitchFamily="2" charset="0"/>
                <a:ea typeface="+mn-ea"/>
                <a:cs typeface="Gotham Bold" pitchFamily="2" charset="0"/>
              </a:defRPr>
            </a:lvl5pPr>
          </a:lstStyle>
          <a:p>
            <a:pPr lvl="0"/>
            <a:r>
              <a:rPr lang="en-US" dirty="0"/>
              <a:t>0#. Titre de chapitre</a:t>
            </a:r>
          </a:p>
        </p:txBody>
      </p:sp>
    </p:spTree>
    <p:extLst>
      <p:ext uri="{BB962C8B-B14F-4D97-AF65-F5344CB8AC3E}">
        <p14:creationId xmlns:p14="http://schemas.microsoft.com/office/powerpoint/2010/main" val="396552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apositive - Titre centré">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BC921EE4-143B-AA47-ACA7-CD69891E687F}"/>
              </a:ext>
            </a:extLst>
          </p:cNvPr>
          <p:cNvSpPr>
            <a:spLocks noGrp="1"/>
          </p:cNvSpPr>
          <p:nvPr>
            <p:ph type="title" hasCustomPrompt="1"/>
          </p:nvPr>
        </p:nvSpPr>
        <p:spPr>
          <a:xfrm>
            <a:off x="1535934" y="918305"/>
            <a:ext cx="9120131" cy="546610"/>
          </a:xfrm>
        </p:spPr>
        <p:txBody>
          <a:bodyPr lIns="0" tIns="0" rIns="0" bIns="0" anchor="t">
            <a:normAutofit/>
          </a:bodyPr>
          <a:lstStyle>
            <a:lvl1pPr algn="ctr">
              <a:defRPr sz="3600"/>
            </a:lvl1pPr>
          </a:lstStyle>
          <a:p>
            <a:r>
              <a:rPr lang="fr-FR" sz="3600" b="1">
                <a:solidFill>
                  <a:srgbClr val="252626"/>
                </a:solidFill>
                <a:latin typeface="CentraleSansCndBook" panose="020B0506030200000004" pitchFamily="34" charset="77"/>
              </a:rPr>
              <a:t>Titre de diapositive</a:t>
            </a:r>
            <a:endParaRPr lang="fr-FR" sz="3600" b="1" dirty="0">
              <a:solidFill>
                <a:srgbClr val="252626"/>
              </a:solidFill>
              <a:latin typeface="CentraleSansCndBook" panose="020B0506030200000004" pitchFamily="34" charset="77"/>
            </a:endParaRPr>
          </a:p>
        </p:txBody>
      </p:sp>
      <p:sp>
        <p:nvSpPr>
          <p:cNvPr id="28" name="Text Placeholder 14">
            <a:extLst>
              <a:ext uri="{FF2B5EF4-FFF2-40B4-BE49-F238E27FC236}">
                <a16:creationId xmlns:a16="http://schemas.microsoft.com/office/drawing/2014/main" id="{E3D3B225-C07C-8140-924D-DC3320943648}"/>
              </a:ext>
            </a:extLst>
          </p:cNvPr>
          <p:cNvSpPr>
            <a:spLocks noGrp="1"/>
          </p:cNvSpPr>
          <p:nvPr>
            <p:ph type="body" sz="quarter" idx="10" hasCustomPrompt="1"/>
          </p:nvPr>
        </p:nvSpPr>
        <p:spPr>
          <a:xfrm>
            <a:off x="376278" y="341310"/>
            <a:ext cx="6521450" cy="214844"/>
          </a:xfrm>
        </p:spPr>
        <p:txBody>
          <a:bodyPr lIns="0" tIns="0" rIns="0" bIns="0">
            <a:normAutofit/>
          </a:bodyPr>
          <a:lstStyle>
            <a:lvl1pPr marL="0" indent="0" algn="l" defTabSz="914400" rtl="0" eaLnBrk="1" latinLnBrk="0" hangingPunct="1">
              <a:lnSpc>
                <a:spcPct val="100000"/>
              </a:lnSpc>
              <a:spcBef>
                <a:spcPts val="114"/>
              </a:spcBef>
              <a:buNone/>
              <a:defRPr lang="en-US" sz="1100" b="1" kern="1200" cap="all" spc="5" baseline="0" dirty="0" smtClean="0">
                <a:solidFill>
                  <a:srgbClr val="B53026"/>
                </a:solidFill>
                <a:latin typeface="CentraleSansCnd Book" panose="020B0506030200000004" pitchFamily="34" charset="77"/>
                <a:ea typeface="+mn-ea"/>
                <a:cs typeface="Gotham Bold" pitchFamily="2" charset="0"/>
              </a:defRPr>
            </a:lvl1pPr>
            <a:lvl2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2pPr>
            <a:lvl3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3pPr>
            <a:lvl4pPr marL="12700" algn="l" defTabSz="914400" rtl="0" eaLnBrk="1" latinLnBrk="0" hangingPunct="1">
              <a:lnSpc>
                <a:spcPct val="100000"/>
              </a:lnSpc>
              <a:spcBef>
                <a:spcPts val="114"/>
              </a:spcBef>
              <a:defRPr lang="en-US" sz="1500" kern="1200" spc="5" dirty="0" smtClean="0">
                <a:solidFill>
                  <a:srgbClr val="0587FF"/>
                </a:solidFill>
                <a:latin typeface="Gotham Bold" pitchFamily="2" charset="0"/>
                <a:ea typeface="+mn-ea"/>
                <a:cs typeface="Gotham Bold" pitchFamily="2" charset="0"/>
              </a:defRPr>
            </a:lvl4pPr>
            <a:lvl5pPr marL="12700" algn="l" defTabSz="914400" rtl="0" eaLnBrk="1" latinLnBrk="0" hangingPunct="1">
              <a:lnSpc>
                <a:spcPct val="100000"/>
              </a:lnSpc>
              <a:spcBef>
                <a:spcPts val="114"/>
              </a:spcBef>
              <a:defRPr lang="en-US" sz="1500" kern="1200" spc="5" dirty="0">
                <a:solidFill>
                  <a:srgbClr val="0587FF"/>
                </a:solidFill>
                <a:latin typeface="Gotham Bold" pitchFamily="2" charset="0"/>
                <a:ea typeface="+mn-ea"/>
                <a:cs typeface="Gotham Bold" pitchFamily="2" charset="0"/>
              </a:defRPr>
            </a:lvl5pPr>
          </a:lstStyle>
          <a:p>
            <a:pPr lvl="0"/>
            <a:r>
              <a:rPr lang="en-US" dirty="0"/>
              <a:t>0#. Titre de chapitre</a:t>
            </a:r>
          </a:p>
        </p:txBody>
      </p:sp>
      <p:sp>
        <p:nvSpPr>
          <p:cNvPr id="29" name="Espace réservé de la date 2">
            <a:extLst>
              <a:ext uri="{FF2B5EF4-FFF2-40B4-BE49-F238E27FC236}">
                <a16:creationId xmlns:a16="http://schemas.microsoft.com/office/drawing/2014/main" id="{9D0A8D7C-B417-9E4E-ABD9-D235989BF7BE}"/>
              </a:ext>
            </a:extLst>
          </p:cNvPr>
          <p:cNvSpPr>
            <a:spLocks noGrp="1"/>
          </p:cNvSpPr>
          <p:nvPr>
            <p:ph type="dt" sz="half" idx="13"/>
          </p:nvPr>
        </p:nvSpPr>
        <p:spPr>
          <a:xfrm>
            <a:off x="372505" y="6381311"/>
            <a:ext cx="132233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97D37D72-4C87-9646-8BFA-8FEBD9C6090B}" type="datetimeFigureOut">
              <a:rPr lang="fr-FR" smtClean="0"/>
              <a:pPr/>
              <a:t>30/08/2021</a:t>
            </a:fld>
            <a:endParaRPr lang="fr-FR"/>
          </a:p>
        </p:txBody>
      </p:sp>
      <p:sp>
        <p:nvSpPr>
          <p:cNvPr id="30" name="Espace réservé du numéro de diapositive 4">
            <a:extLst>
              <a:ext uri="{FF2B5EF4-FFF2-40B4-BE49-F238E27FC236}">
                <a16:creationId xmlns:a16="http://schemas.microsoft.com/office/drawing/2014/main" id="{18CFC247-7593-2945-A1FB-A2ED0B39EF9F}"/>
              </a:ext>
            </a:extLst>
          </p:cNvPr>
          <p:cNvSpPr>
            <a:spLocks noGrp="1"/>
          </p:cNvSpPr>
          <p:nvPr>
            <p:ph type="sldNum" sz="quarter" idx="14"/>
          </p:nvPr>
        </p:nvSpPr>
        <p:spPr>
          <a:xfrm>
            <a:off x="10634996" y="6356350"/>
            <a:ext cx="118449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8CCE2ABA-903A-A948-8CF8-26FFDB64D9D0}" type="slidenum">
              <a:rPr lang="fr-FR" smtClean="0"/>
              <a:pPr/>
              <a:t>‹N°›</a:t>
            </a:fld>
            <a:endParaRPr lang="fr-FR"/>
          </a:p>
        </p:txBody>
      </p:sp>
      <p:pic>
        <p:nvPicPr>
          <p:cNvPr id="31" name="Espace réservé du contenu 7">
            <a:extLst>
              <a:ext uri="{FF2B5EF4-FFF2-40B4-BE49-F238E27FC236}">
                <a16:creationId xmlns:a16="http://schemas.microsoft.com/office/drawing/2014/main" id="{13AA13DB-8734-BE4F-9EC9-BA8E759876D2}"/>
              </a:ext>
            </a:extLst>
          </p:cNvPr>
          <p:cNvPicPr>
            <a:picLocks noChangeAspect="1"/>
          </p:cNvPicPr>
          <p:nvPr userDrawn="1"/>
        </p:nvPicPr>
        <p:blipFill>
          <a:blip r:embed="rId2"/>
          <a:stretch>
            <a:fillRect/>
          </a:stretch>
        </p:blipFill>
        <p:spPr>
          <a:xfrm>
            <a:off x="10458588" y="136525"/>
            <a:ext cx="1595296" cy="646331"/>
          </a:xfrm>
          <a:prstGeom prst="rect">
            <a:avLst/>
          </a:prstGeom>
        </p:spPr>
      </p:pic>
      <p:sp>
        <p:nvSpPr>
          <p:cNvPr id="13" name="Espace réservé du texte 3">
            <a:extLst>
              <a:ext uri="{FF2B5EF4-FFF2-40B4-BE49-F238E27FC236}">
                <a16:creationId xmlns:a16="http://schemas.microsoft.com/office/drawing/2014/main" id="{F1ECC2B9-2C69-6F41-AB8D-6B097D179258}"/>
              </a:ext>
            </a:extLst>
          </p:cNvPr>
          <p:cNvSpPr>
            <a:spLocks noGrp="1"/>
          </p:cNvSpPr>
          <p:nvPr>
            <p:ph type="body" sz="half" idx="15" hasCustomPrompt="1"/>
          </p:nvPr>
        </p:nvSpPr>
        <p:spPr>
          <a:xfrm>
            <a:off x="3668122" y="620220"/>
            <a:ext cx="4855754" cy="226702"/>
          </a:xfrm>
        </p:spPr>
        <p:txBody>
          <a:bodyPr lIns="0" tIns="0" rIns="0" bIns="0" anchor="ctr">
            <a:normAutofit/>
          </a:bodyPr>
          <a:lstStyle>
            <a:lvl1pPr marL="0" indent="0" algn="ctr">
              <a:buNone/>
              <a:defRPr sz="800" b="0" i="0" spc="0">
                <a:solidFill>
                  <a:srgbClr val="B53026"/>
                </a:solidFill>
                <a:latin typeface="CentraleSansCnd Medium" panose="020B050603020000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SURTITRE (optionnel)</a:t>
            </a:r>
          </a:p>
        </p:txBody>
      </p:sp>
      <p:sp>
        <p:nvSpPr>
          <p:cNvPr id="22" name="Rectangle 21">
            <a:extLst>
              <a:ext uri="{FF2B5EF4-FFF2-40B4-BE49-F238E27FC236}">
                <a16:creationId xmlns:a16="http://schemas.microsoft.com/office/drawing/2014/main" id="{07B5A82F-93F8-2949-9253-BC992CDB1023}"/>
              </a:ext>
            </a:extLst>
          </p:cNvPr>
          <p:cNvSpPr/>
          <p:nvPr userDrawn="1"/>
        </p:nvSpPr>
        <p:spPr>
          <a:xfrm>
            <a:off x="0" y="4412512"/>
            <a:ext cx="171768" cy="2445488"/>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082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Contact">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D4919819-3E7E-7E4E-B1DA-C947F4C132C6}"/>
              </a:ext>
            </a:extLst>
          </p:cNvPr>
          <p:cNvPicPr/>
          <p:nvPr userDrawn="1"/>
        </p:nvPicPr>
        <p:blipFill>
          <a:blip r:embed="rId2">
            <a:alphaModFix amt="5000"/>
          </a:blip>
          <a:stretch>
            <a:fillRect/>
          </a:stretch>
        </p:blipFill>
        <p:spPr>
          <a:xfrm>
            <a:off x="-451461" y="173989"/>
            <a:ext cx="7713345" cy="14185541"/>
          </a:xfrm>
          <a:prstGeom prst="rect">
            <a:avLst/>
          </a:prstGeom>
          <a:effectLst>
            <a:reflection endPos="65000" dist="50800" dir="5400000" sy="-100000" algn="bl" rotWithShape="0"/>
          </a:effectLst>
        </p:spPr>
      </p:pic>
      <p:sp>
        <p:nvSpPr>
          <p:cNvPr id="22" name="Rectangle 21">
            <a:extLst>
              <a:ext uri="{FF2B5EF4-FFF2-40B4-BE49-F238E27FC236}">
                <a16:creationId xmlns:a16="http://schemas.microsoft.com/office/drawing/2014/main" id="{92D5DE07-5ADD-794C-A196-4EAA9A010DFF}"/>
              </a:ext>
            </a:extLst>
          </p:cNvPr>
          <p:cNvSpPr/>
          <p:nvPr userDrawn="1"/>
        </p:nvSpPr>
        <p:spPr>
          <a:xfrm>
            <a:off x="12020232" y="0"/>
            <a:ext cx="171768" cy="2445488"/>
          </a:xfrm>
          <a:prstGeom prst="rect">
            <a:avLst/>
          </a:prstGeom>
          <a:solidFill>
            <a:srgbClr val="F7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itre 1">
            <a:extLst>
              <a:ext uri="{FF2B5EF4-FFF2-40B4-BE49-F238E27FC236}">
                <a16:creationId xmlns:a16="http://schemas.microsoft.com/office/drawing/2014/main" id="{32976001-42D5-924C-8C0C-8EFB76F8C2BD}"/>
              </a:ext>
            </a:extLst>
          </p:cNvPr>
          <p:cNvSpPr>
            <a:spLocks noGrp="1"/>
          </p:cNvSpPr>
          <p:nvPr>
            <p:ph type="title" hasCustomPrompt="1"/>
          </p:nvPr>
        </p:nvSpPr>
        <p:spPr>
          <a:xfrm>
            <a:off x="995082" y="892304"/>
            <a:ext cx="3932237" cy="537521"/>
          </a:xfrm>
        </p:spPr>
        <p:txBody>
          <a:bodyPr lIns="0" tIns="0" rIns="0" bIns="0" anchor="t">
            <a:normAutofit/>
          </a:bodyPr>
          <a:lstStyle>
            <a:lvl1pPr>
              <a:defRPr sz="3600"/>
            </a:lvl1pPr>
          </a:lstStyle>
          <a:p>
            <a:r>
              <a:rPr lang="fr-FR" sz="3600" b="1">
                <a:solidFill>
                  <a:srgbClr val="252626"/>
                </a:solidFill>
                <a:latin typeface="CentraleSansCndBook" panose="020B0506030200000004" pitchFamily="34" charset="77"/>
              </a:rPr>
              <a:t>Contact</a:t>
            </a:r>
            <a:endParaRPr lang="fr-FR" sz="3600" b="1" dirty="0">
              <a:solidFill>
                <a:srgbClr val="252626"/>
              </a:solidFill>
              <a:latin typeface="CentraleSansCndBook" panose="020B0506030200000004" pitchFamily="34" charset="77"/>
            </a:endParaRPr>
          </a:p>
        </p:txBody>
      </p:sp>
      <p:sp>
        <p:nvSpPr>
          <p:cNvPr id="29" name="Espace réservé du texte 3">
            <a:extLst>
              <a:ext uri="{FF2B5EF4-FFF2-40B4-BE49-F238E27FC236}">
                <a16:creationId xmlns:a16="http://schemas.microsoft.com/office/drawing/2014/main" id="{8763F8C1-307B-9041-B707-B6BB9C0A5E92}"/>
              </a:ext>
            </a:extLst>
          </p:cNvPr>
          <p:cNvSpPr>
            <a:spLocks noGrp="1"/>
          </p:cNvSpPr>
          <p:nvPr>
            <p:ph type="body" sz="half" idx="2" hasCustomPrompt="1"/>
          </p:nvPr>
        </p:nvSpPr>
        <p:spPr>
          <a:xfrm>
            <a:off x="995083" y="1523206"/>
            <a:ext cx="3932237" cy="309165"/>
          </a:xfrm>
        </p:spPr>
        <p:txBody>
          <a:bodyPr lIns="0" tIns="0" rIns="0" bIns="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&lt;adresse email&gt;</a:t>
            </a:r>
          </a:p>
        </p:txBody>
      </p:sp>
      <p:sp>
        <p:nvSpPr>
          <p:cNvPr id="31" name="Espace réservé du texte 3">
            <a:extLst>
              <a:ext uri="{FF2B5EF4-FFF2-40B4-BE49-F238E27FC236}">
                <a16:creationId xmlns:a16="http://schemas.microsoft.com/office/drawing/2014/main" id="{244F027B-2B75-2744-A0ED-421B7078ED77}"/>
              </a:ext>
            </a:extLst>
          </p:cNvPr>
          <p:cNvSpPr>
            <a:spLocks noGrp="1"/>
          </p:cNvSpPr>
          <p:nvPr>
            <p:ph type="body" sz="half" idx="11" hasCustomPrompt="1"/>
          </p:nvPr>
        </p:nvSpPr>
        <p:spPr>
          <a:xfrm>
            <a:off x="995083" y="1895955"/>
            <a:ext cx="3932237" cy="309165"/>
          </a:xfrm>
        </p:spPr>
        <p:txBody>
          <a:bodyPr lIns="0" tIns="0" rIns="0" bIns="0"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N° Tél.</a:t>
            </a:r>
          </a:p>
        </p:txBody>
      </p:sp>
      <p:pic>
        <p:nvPicPr>
          <p:cNvPr id="33" name="Espace réservé du contenu 7">
            <a:extLst>
              <a:ext uri="{FF2B5EF4-FFF2-40B4-BE49-F238E27FC236}">
                <a16:creationId xmlns:a16="http://schemas.microsoft.com/office/drawing/2014/main" id="{2556E143-9BD0-0143-8A30-D56CB5AC4B4C}"/>
              </a:ext>
            </a:extLst>
          </p:cNvPr>
          <p:cNvPicPr>
            <a:picLocks noChangeAspect="1"/>
          </p:cNvPicPr>
          <p:nvPr userDrawn="1"/>
        </p:nvPicPr>
        <p:blipFill>
          <a:blip r:embed="rId3"/>
          <a:stretch>
            <a:fillRect/>
          </a:stretch>
        </p:blipFill>
        <p:spPr>
          <a:xfrm>
            <a:off x="8808121" y="5396355"/>
            <a:ext cx="3195727" cy="1294742"/>
          </a:xfrm>
          <a:prstGeom prst="rect">
            <a:avLst/>
          </a:prstGeom>
        </p:spPr>
      </p:pic>
    </p:spTree>
    <p:extLst>
      <p:ext uri="{BB962C8B-B14F-4D97-AF65-F5344CB8AC3E}">
        <p14:creationId xmlns:p14="http://schemas.microsoft.com/office/powerpoint/2010/main" val="317628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B31F80-C74A-414D-BBD3-497F9A7F68E0}"/>
              </a:ext>
            </a:extLst>
          </p:cNvPr>
          <p:cNvSpPr>
            <a:spLocks noGrp="1"/>
          </p:cNvSpPr>
          <p:nvPr>
            <p:ph type="title"/>
          </p:nvPr>
        </p:nvSpPr>
        <p:spPr>
          <a:xfrm>
            <a:off x="838200" y="598094"/>
            <a:ext cx="7647665" cy="683232"/>
          </a:xfrm>
          <a:prstGeom prst="rect">
            <a:avLst/>
          </a:prstGeom>
        </p:spPr>
        <p:txBody>
          <a:bodyPr vert="horz" lIns="0" tIns="0" rIns="0" bIns="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7C3FA60-E2AA-A248-8643-63532D8F41F8}"/>
              </a:ext>
            </a:extLst>
          </p:cNvPr>
          <p:cNvSpPr>
            <a:spLocks noGrp="1"/>
          </p:cNvSpPr>
          <p:nvPr>
            <p:ph type="body" idx="1"/>
          </p:nvPr>
        </p:nvSpPr>
        <p:spPr>
          <a:xfrm>
            <a:off x="838200" y="1825625"/>
            <a:ext cx="7437994" cy="276913"/>
          </a:xfrm>
          <a:prstGeom prst="rect">
            <a:avLst/>
          </a:prstGeom>
        </p:spPr>
        <p:txBody>
          <a:bodyPr vert="horz" lIns="0" tIns="0" rIns="0" bIns="0" rtlCol="0">
            <a:normAutofit/>
          </a:bodyPr>
          <a:lstStyle/>
          <a:p>
            <a:pPr lvl="0"/>
            <a:r>
              <a:rPr lang="fr-FR"/>
              <a:t>Cliquez pour ajouter du texte</a:t>
            </a:r>
          </a:p>
        </p:txBody>
      </p:sp>
      <p:sp>
        <p:nvSpPr>
          <p:cNvPr id="7" name="Espace réservé de la date 2">
            <a:extLst>
              <a:ext uri="{FF2B5EF4-FFF2-40B4-BE49-F238E27FC236}">
                <a16:creationId xmlns:a16="http://schemas.microsoft.com/office/drawing/2014/main" id="{34FB86C1-3D73-DC43-8621-A5D5A7EF4A9F}"/>
              </a:ext>
            </a:extLst>
          </p:cNvPr>
          <p:cNvSpPr>
            <a:spLocks noGrp="1"/>
          </p:cNvSpPr>
          <p:nvPr>
            <p:ph type="dt" sz="half" idx="2"/>
          </p:nvPr>
        </p:nvSpPr>
        <p:spPr>
          <a:xfrm>
            <a:off x="372505" y="6381311"/>
            <a:ext cx="1322338" cy="365125"/>
          </a:xfrm>
          <a:prstGeom prst="rect">
            <a:avLst/>
          </a:prstGeom>
        </p:spPr>
        <p:txBody>
          <a:bodyPr lIns="0" tIns="0" rIns="0" bIns="0"/>
          <a:lstStyle>
            <a:lvl1pPr>
              <a:defRPr sz="800">
                <a:solidFill>
                  <a:srgbClr val="252626"/>
                </a:solidFill>
                <a:latin typeface="CentraleSansCnd Book" panose="020B0506030200000004" pitchFamily="34" charset="77"/>
              </a:defRPr>
            </a:lvl1pPr>
          </a:lstStyle>
          <a:p>
            <a:fld id="{97D37D72-4C87-9646-8BFA-8FEBD9C6090B}" type="datetimeFigureOut">
              <a:rPr lang="fr-FR" smtClean="0"/>
              <a:pPr/>
              <a:t>30/08/2021</a:t>
            </a:fld>
            <a:endParaRPr lang="fr-FR"/>
          </a:p>
        </p:txBody>
      </p:sp>
      <p:sp>
        <p:nvSpPr>
          <p:cNvPr id="8" name="Espace réservé du numéro de diapositive 4">
            <a:extLst>
              <a:ext uri="{FF2B5EF4-FFF2-40B4-BE49-F238E27FC236}">
                <a16:creationId xmlns:a16="http://schemas.microsoft.com/office/drawing/2014/main" id="{B467B9B8-19B3-AB4C-9C89-02D217A6DB46}"/>
              </a:ext>
            </a:extLst>
          </p:cNvPr>
          <p:cNvSpPr>
            <a:spLocks noGrp="1"/>
          </p:cNvSpPr>
          <p:nvPr>
            <p:ph type="sldNum" sz="quarter" idx="4"/>
          </p:nvPr>
        </p:nvSpPr>
        <p:spPr>
          <a:xfrm>
            <a:off x="10634996" y="6356350"/>
            <a:ext cx="1184498" cy="365125"/>
          </a:xfrm>
          <a:prstGeom prst="rect">
            <a:avLst/>
          </a:prstGeom>
        </p:spPr>
        <p:txBody>
          <a:bodyPr lIns="0" tIns="0" rIns="0" bIns="0"/>
          <a:lstStyle>
            <a:lvl1pPr algn="r">
              <a:defRPr sz="800">
                <a:solidFill>
                  <a:srgbClr val="252626"/>
                </a:solidFill>
                <a:latin typeface="CentraleSansCnd Book" panose="020B0506030200000004" pitchFamily="34" charset="77"/>
              </a:defRPr>
            </a:lvl1pPr>
          </a:lstStyle>
          <a:p>
            <a:fld id="{8CCE2ABA-903A-A948-8CF8-26FFDB64D9D0}" type="slidenum">
              <a:rPr lang="fr-FR" smtClean="0"/>
              <a:pPr/>
              <a:t>‹N°›</a:t>
            </a:fld>
            <a:endParaRPr lang="fr-FR"/>
          </a:p>
        </p:txBody>
      </p:sp>
    </p:spTree>
    <p:extLst>
      <p:ext uri="{BB962C8B-B14F-4D97-AF65-F5344CB8AC3E}">
        <p14:creationId xmlns:p14="http://schemas.microsoft.com/office/powerpoint/2010/main" val="35822521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1" r:id="rId4"/>
    <p:sldLayoutId id="2147483662" r:id="rId5"/>
    <p:sldLayoutId id="2147483663" r:id="rId6"/>
    <p:sldLayoutId id="2147483664" r:id="rId7"/>
    <p:sldLayoutId id="2147483667" r:id="rId8"/>
    <p:sldLayoutId id="2147483666" r:id="rId9"/>
    <p:sldLayoutId id="2147483655" r:id="rId10"/>
  </p:sldLayoutIdLst>
  <p:txStyles>
    <p:titleStyle>
      <a:lvl1pPr algn="l" defTabSz="914400" rtl="0" eaLnBrk="1" latinLnBrk="0" hangingPunct="1">
        <a:lnSpc>
          <a:spcPct val="90000"/>
        </a:lnSpc>
        <a:spcBef>
          <a:spcPct val="0"/>
        </a:spcBef>
        <a:buNone/>
        <a:defRPr sz="3600" b="1" i="0" kern="1200">
          <a:solidFill>
            <a:srgbClr val="252626"/>
          </a:solidFill>
          <a:latin typeface="CentraleSansCndBook" panose="020B05060302000000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52626"/>
          </a:solidFill>
          <a:latin typeface="CentraleSansCndBook" panose="020B05060302000000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rgbClr val="252626"/>
          </a:solidFill>
          <a:latin typeface="CentraleSansCndBook" panose="020B05060302000000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252626"/>
          </a:solidFill>
          <a:latin typeface="CentraleSansCndBook" panose="020B05060302000000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52626"/>
          </a:solidFill>
          <a:latin typeface="CentraleSansCndBook" panose="020B05060302000000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52626"/>
          </a:solidFill>
          <a:latin typeface="CentraleSansCndBook" panose="020B050603020000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5F34F97-8087-5E4D-959F-57E0B947E3A4}"/>
              </a:ext>
            </a:extLst>
          </p:cNvPr>
          <p:cNvSpPr>
            <a:spLocks noGrp="1"/>
          </p:cNvSpPr>
          <p:nvPr>
            <p:ph type="title"/>
          </p:nvPr>
        </p:nvSpPr>
        <p:spPr>
          <a:xfrm>
            <a:off x="5943601" y="1777714"/>
            <a:ext cx="2937171" cy="1405324"/>
          </a:xfrm>
        </p:spPr>
        <p:txBody>
          <a:bodyPr>
            <a:normAutofit/>
          </a:bodyPr>
          <a:lstStyle/>
          <a:p>
            <a:r>
              <a:rPr lang="fr-FR" dirty="0"/>
              <a:t>L’icône de la Nativité</a:t>
            </a:r>
          </a:p>
        </p:txBody>
      </p:sp>
      <p:pic>
        <p:nvPicPr>
          <p:cNvPr id="8" name="Espace réservé pour une image  7"/>
          <p:cNvPicPr>
            <a:picLocks noGrp="1" noChangeAspect="1"/>
          </p:cNvPicPr>
          <p:nvPr>
            <p:ph type="pic" idx="12"/>
          </p:nvPr>
        </p:nvPicPr>
        <p:blipFill rotWithShape="1">
          <a:blip r:embed="rId2"/>
          <a:srcRect l="1554" t="-2916" r="-1554" b="-170"/>
          <a:stretch/>
        </p:blipFill>
        <p:spPr>
          <a:xfrm>
            <a:off x="-1" y="-196769"/>
            <a:ext cx="5366587" cy="7054770"/>
          </a:xfrm>
        </p:spPr>
      </p:pic>
      <p:sp>
        <p:nvSpPr>
          <p:cNvPr id="7" name="Espace réservé du texte 5"/>
          <p:cNvSpPr>
            <a:spLocks noGrp="1"/>
          </p:cNvSpPr>
          <p:nvPr>
            <p:ph type="body" idx="1"/>
          </p:nvPr>
        </p:nvSpPr>
        <p:spPr>
          <a:xfrm>
            <a:off x="5943601" y="3565003"/>
            <a:ext cx="2937171" cy="828633"/>
          </a:xfrm>
        </p:spPr>
        <p:txBody>
          <a:bodyPr>
            <a:normAutofit/>
          </a:bodyPr>
          <a:lstStyle/>
          <a:p>
            <a:r>
              <a:rPr lang="fr-CH" sz="2400" b="1" dirty="0"/>
              <a:t>Noël</a:t>
            </a:r>
          </a:p>
        </p:txBody>
      </p:sp>
    </p:spTree>
    <p:extLst>
      <p:ext uri="{BB962C8B-B14F-4D97-AF65-F5344CB8AC3E}">
        <p14:creationId xmlns:p14="http://schemas.microsoft.com/office/powerpoint/2010/main" val="132388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7336246" y="2766349"/>
            <a:ext cx="4855754" cy="546610"/>
          </a:xfrm>
        </p:spPr>
        <p:txBody>
          <a:bodyPr/>
          <a:lstStyle/>
          <a:p>
            <a:r>
              <a:rPr lang="fr-FR" dirty="0"/>
              <a:t>Les 3 rois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7336246" y="3359256"/>
            <a:ext cx="4608827" cy="3267249"/>
          </a:xfrm>
        </p:spPr>
        <p:txBody>
          <a:bodyPr>
            <a:normAutofit/>
          </a:bodyPr>
          <a:lstStyle/>
          <a:p>
            <a:pPr algn="just" hangingPunct="0"/>
            <a:r>
              <a:rPr lang="fr-CH" sz="1800" dirty="0">
                <a:solidFill>
                  <a:srgbClr val="000000"/>
                </a:solidFill>
                <a:effectLst/>
                <a:latin typeface="Verdana" panose="020B0604030504040204" pitchFamily="34" charset="0"/>
                <a:ea typeface="Times New Roman" panose="02020603050405020304" pitchFamily="18" charset="0"/>
              </a:rPr>
              <a:t>Les trois </a:t>
            </a:r>
            <a:r>
              <a:rPr lang="fr-CH" sz="1800" b="1" dirty="0">
                <a:solidFill>
                  <a:srgbClr val="000000"/>
                </a:solidFill>
                <a:effectLst/>
                <a:latin typeface="Verdana" panose="020B0604030504040204" pitchFamily="34" charset="0"/>
                <a:ea typeface="Times New Roman" panose="02020603050405020304" pitchFamily="18" charset="0"/>
              </a:rPr>
              <a:t>Rois Mages</a:t>
            </a:r>
            <a:r>
              <a:rPr lang="fr-CH" sz="1800" dirty="0">
                <a:solidFill>
                  <a:srgbClr val="000000"/>
                </a:solidFill>
                <a:effectLst/>
                <a:latin typeface="Verdana" panose="020B0604030504040204" pitchFamily="34" charset="0"/>
                <a:ea typeface="Times New Roman" panose="02020603050405020304" pitchFamily="18" charset="0"/>
              </a:rPr>
              <a:t> sous les traits de trois hommes incarnant les trois âges de la vie (jeunesse, âge mûr, vieillesse) apportant l’or au Roi des cieux, l’encens au Fils de Dieu et la myrrhe pour l’ensevelissement du Fils de l’Homme. Ils incarnent les nations. Ils sont accompagnés par un ange.</a:t>
            </a:r>
            <a:endParaRPr lang="fr-CH" sz="1800" dirty="0">
              <a:solidFill>
                <a:srgbClr val="000000"/>
              </a:solidFill>
              <a:effectLst/>
              <a:latin typeface="Times New Roman" panose="02020603050405020304" pitchFamily="18" charset="0"/>
              <a:ea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4297" r="4297" b="65677"/>
          <a:stretch/>
        </p:blipFill>
        <p:spPr>
          <a:xfrm>
            <a:off x="7172065" y="1"/>
            <a:ext cx="4915761" cy="2353840"/>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7172065" y="231494"/>
            <a:ext cx="2320712" cy="19660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descr="Une image contenant texte, livre&#10;&#10;Description générée automatiquement">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b="41266"/>
          <a:stretch/>
        </p:blipFill>
        <p:spPr>
          <a:xfrm>
            <a:off x="37048" y="715637"/>
            <a:ext cx="6620717" cy="6142363"/>
          </a:xfrm>
          <a:prstGeom prst="rect">
            <a:avLst/>
          </a:prstGeom>
        </p:spPr>
      </p:pic>
    </p:spTree>
    <p:extLst>
      <p:ext uri="{BB962C8B-B14F-4D97-AF65-F5344CB8AC3E}">
        <p14:creationId xmlns:p14="http://schemas.microsoft.com/office/powerpoint/2010/main" val="234186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7299198" y="4014641"/>
            <a:ext cx="4855754" cy="546610"/>
          </a:xfrm>
        </p:spPr>
        <p:txBody>
          <a:bodyPr/>
          <a:lstStyle/>
          <a:p>
            <a:r>
              <a:rPr lang="fr-FR" dirty="0"/>
              <a:t>Les 2 anges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7336246" y="4606724"/>
            <a:ext cx="4608827" cy="2019781"/>
          </a:xfrm>
        </p:spPr>
        <p:txBody>
          <a:bodyPr>
            <a:normAutofit/>
          </a:bodyPr>
          <a:lstStyle/>
          <a:p>
            <a:pPr algn="just" hangingPunct="0"/>
            <a:r>
              <a:rPr lang="fr-CH" sz="1800" dirty="0">
                <a:solidFill>
                  <a:srgbClr val="000000"/>
                </a:solidFill>
                <a:effectLst/>
                <a:latin typeface="Verdana" panose="020B0604030504040204" pitchFamily="34" charset="0"/>
                <a:ea typeface="Times New Roman" panose="02020603050405020304" pitchFamily="18" charset="0"/>
              </a:rPr>
              <a:t>Un ange, habillé de </a:t>
            </a:r>
            <a:r>
              <a:rPr lang="fr-CH" dirty="0">
                <a:solidFill>
                  <a:srgbClr val="000000"/>
                </a:solidFill>
                <a:latin typeface="Verdana" panose="020B0604030504040204" pitchFamily="34" charset="0"/>
                <a:ea typeface="Times New Roman" panose="02020603050405020304" pitchFamily="18" charset="0"/>
              </a:rPr>
              <a:t>blanc – rose </a:t>
            </a:r>
            <a:r>
              <a:rPr lang="fr-CH" sz="1800" dirty="0">
                <a:solidFill>
                  <a:srgbClr val="000000"/>
                </a:solidFill>
                <a:effectLst/>
                <a:latin typeface="Verdana" panose="020B0604030504040204" pitchFamily="34" charset="0"/>
                <a:ea typeface="Times New Roman" panose="02020603050405020304" pitchFamily="18" charset="0"/>
              </a:rPr>
              <a:t>annonce la bonne nouvelle aux rois mages  (à gauche) et l’autre habillé de blanc – bleu, aux bergers  (en bas) en tendant sa main </a:t>
            </a:r>
            <a:endParaRPr lang="fr-CH" sz="1800" dirty="0">
              <a:solidFill>
                <a:srgbClr val="000000"/>
              </a:solidFill>
              <a:effectLst/>
              <a:latin typeface="Times New Roman" panose="02020603050405020304" pitchFamily="18" charset="0"/>
              <a:ea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4297" t="-1" r="4297" b="44445"/>
          <a:stretch/>
        </p:blipFill>
        <p:spPr>
          <a:xfrm>
            <a:off x="7172065" y="1"/>
            <a:ext cx="4915761" cy="3809966"/>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9884779" y="341310"/>
            <a:ext cx="2078127" cy="19660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980" t="795" r="7658" b="45385"/>
          <a:stretch/>
        </p:blipFill>
        <p:spPr>
          <a:xfrm>
            <a:off x="0" y="717801"/>
            <a:ext cx="7172065" cy="6140200"/>
          </a:xfrm>
          <a:prstGeom prst="rect">
            <a:avLst/>
          </a:prstGeom>
        </p:spPr>
      </p:pic>
    </p:spTree>
    <p:extLst>
      <p:ext uri="{BB962C8B-B14F-4D97-AF65-F5344CB8AC3E}">
        <p14:creationId xmlns:p14="http://schemas.microsoft.com/office/powerpoint/2010/main" val="116882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7299198" y="4287946"/>
            <a:ext cx="4855754" cy="546610"/>
          </a:xfrm>
        </p:spPr>
        <p:txBody>
          <a:bodyPr/>
          <a:lstStyle/>
          <a:p>
            <a:r>
              <a:rPr lang="fr-FR" dirty="0"/>
              <a:t>Les 3 anges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7336246" y="4968917"/>
            <a:ext cx="4608827" cy="2019781"/>
          </a:xfrm>
        </p:spPr>
        <p:txBody>
          <a:bodyPr>
            <a:normAutofit/>
          </a:bodyPr>
          <a:lstStyle/>
          <a:p>
            <a:pPr algn="just" hangingPunct="0"/>
            <a:r>
              <a:rPr lang="fr-CH" sz="1800" dirty="0">
                <a:solidFill>
                  <a:srgbClr val="000000"/>
                </a:solidFill>
                <a:effectLst/>
                <a:latin typeface="Verdana" panose="020B0604030504040204" pitchFamily="34" charset="0"/>
                <a:ea typeface="Times New Roman" panose="02020603050405020304" pitchFamily="18" charset="0"/>
              </a:rPr>
              <a:t>Les 3 anges, symbole de la Trinité, viennent adorer l’enfant Jésus.</a:t>
            </a:r>
            <a:endParaRPr lang="fr-CH" sz="1800" dirty="0">
              <a:solidFill>
                <a:srgbClr val="000000"/>
              </a:solidFill>
              <a:effectLst/>
              <a:latin typeface="Times New Roman" panose="02020603050405020304" pitchFamily="18" charset="0"/>
              <a:ea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4297" t="-1" r="4297" b="38397"/>
          <a:stretch/>
        </p:blipFill>
        <p:spPr>
          <a:xfrm>
            <a:off x="7172065" y="1"/>
            <a:ext cx="4915761" cy="4224758"/>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7172065" y="1860315"/>
            <a:ext cx="2078127" cy="19660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386" t="20167" r="46859" b="7068"/>
          <a:stretch/>
        </p:blipFill>
        <p:spPr>
          <a:xfrm>
            <a:off x="462204" y="619360"/>
            <a:ext cx="6435524" cy="6238640"/>
          </a:xfrm>
          <a:prstGeom prst="rect">
            <a:avLst/>
          </a:prstGeom>
        </p:spPr>
      </p:pic>
    </p:spTree>
    <p:extLst>
      <p:ext uri="{BB962C8B-B14F-4D97-AF65-F5344CB8AC3E}">
        <p14:creationId xmlns:p14="http://schemas.microsoft.com/office/powerpoint/2010/main" val="3814656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6585995" y="4287946"/>
            <a:ext cx="5568957" cy="546610"/>
          </a:xfrm>
        </p:spPr>
        <p:txBody>
          <a:bodyPr/>
          <a:lstStyle/>
          <a:p>
            <a:r>
              <a:rPr lang="fr-FR" dirty="0"/>
              <a:t>Joseph</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585995" y="4725848"/>
            <a:ext cx="5194897" cy="2019781"/>
          </a:xfrm>
        </p:spPr>
        <p:txBody>
          <a:bodyPr>
            <a:normAutofit/>
          </a:bodyPr>
          <a:lstStyle/>
          <a:p>
            <a:pPr algn="just" hangingPunct="0"/>
            <a:r>
              <a:rPr lang="fr-CH" sz="1800" b="1" dirty="0">
                <a:solidFill>
                  <a:srgbClr val="000000"/>
                </a:solidFill>
                <a:effectLst/>
                <a:latin typeface="Verdana" panose="020B0604030504040204" pitchFamily="34" charset="0"/>
                <a:ea typeface="Times New Roman" panose="02020603050405020304" pitchFamily="18" charset="0"/>
              </a:rPr>
              <a:t>Joseph, </a:t>
            </a:r>
            <a:r>
              <a:rPr lang="fr-CH" sz="1800" dirty="0">
                <a:solidFill>
                  <a:srgbClr val="000000"/>
                </a:solidFill>
                <a:effectLst/>
                <a:latin typeface="Verdana" panose="020B0604030504040204" pitchFamily="34" charset="0"/>
                <a:ea typeface="Times New Roman" panose="02020603050405020304" pitchFamily="18" charset="0"/>
              </a:rPr>
              <a:t>assis la main contre la joue dans une attitude connotant la tristesse ou du moins une réflexion embarrassée. Il est en dialogue avec un ange que l’on identifie parfois comme le Tentateur. Joseph s’interroge sur l’insondable mystère de l’Incarnation qui se déroule sous ses yeux.</a:t>
            </a:r>
            <a:endParaRPr lang="fr-CH" sz="1800" dirty="0">
              <a:solidFill>
                <a:srgbClr val="000000"/>
              </a:solidFill>
              <a:effectLst/>
              <a:latin typeface="Times New Roman" panose="02020603050405020304" pitchFamily="18" charset="0"/>
              <a:ea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5101" t="35611" r="3493" b="2785"/>
          <a:stretch/>
        </p:blipFill>
        <p:spPr>
          <a:xfrm>
            <a:off x="7172065" y="1"/>
            <a:ext cx="4915761" cy="4224758"/>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7172065" y="1860315"/>
            <a:ext cx="2550669" cy="22932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a:blip r:embed="rId4"/>
          <a:srcRect t="7959" b="7959"/>
          <a:stretch/>
        </p:blipFill>
        <p:spPr>
          <a:xfrm>
            <a:off x="37048" y="619360"/>
            <a:ext cx="6435524" cy="6238640"/>
          </a:xfrm>
          <a:prstGeom prst="rect">
            <a:avLst/>
          </a:prstGeom>
        </p:spPr>
      </p:pic>
    </p:spTree>
    <p:extLst>
      <p:ext uri="{BB962C8B-B14F-4D97-AF65-F5344CB8AC3E}">
        <p14:creationId xmlns:p14="http://schemas.microsoft.com/office/powerpoint/2010/main" val="3772612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6585995" y="4287946"/>
            <a:ext cx="5568957" cy="546610"/>
          </a:xfrm>
        </p:spPr>
        <p:txBody>
          <a:bodyPr/>
          <a:lstStyle/>
          <a:p>
            <a:r>
              <a:rPr lang="fr-FR" dirty="0"/>
              <a:t>Les sages femmes </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585995" y="4968917"/>
            <a:ext cx="5194897" cy="1776712"/>
          </a:xfrm>
        </p:spPr>
        <p:txBody>
          <a:bodyPr>
            <a:normAutofit/>
          </a:bodyPr>
          <a:lstStyle/>
          <a:p>
            <a:pPr algn="just" hangingPunct="0"/>
            <a:r>
              <a:rPr lang="fr-CH" sz="1800" dirty="0">
                <a:effectLst/>
                <a:latin typeface="Verdana" panose="020B0604030504040204" pitchFamily="34" charset="0"/>
                <a:ea typeface="Times New Roman" panose="02020603050405020304" pitchFamily="18" charset="0"/>
                <a:cs typeface="Times New Roman" panose="02020603050405020304" pitchFamily="18" charset="0"/>
              </a:rPr>
              <a:t>Les sages femmes donnent </a:t>
            </a:r>
            <a:r>
              <a:rPr lang="fr-CH" sz="1800" b="1" dirty="0">
                <a:effectLst/>
                <a:latin typeface="Verdana" panose="020B0604030504040204" pitchFamily="34" charset="0"/>
                <a:ea typeface="Times New Roman" panose="02020603050405020304" pitchFamily="18" charset="0"/>
                <a:cs typeface="Times New Roman" panose="02020603050405020304" pitchFamily="18" charset="0"/>
              </a:rPr>
              <a:t>le bain au nouveau-né</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 Si la scène est inspirée de l’iconographie antique hellénistique ( le bain de </a:t>
            </a:r>
            <a:r>
              <a:rPr lang="fr-CH" sz="1800" dirty="0" err="1">
                <a:effectLst/>
                <a:latin typeface="Verdana" panose="020B0604030504040204" pitchFamily="34" charset="0"/>
                <a:ea typeface="Times New Roman" panose="02020603050405020304" pitchFamily="18" charset="0"/>
                <a:cs typeface="Times New Roman" panose="02020603050405020304" pitchFamily="18" charset="0"/>
              </a:rPr>
              <a:t>Dyonisos</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 elle a surtout pour but de souligner la nature humaine du Christ incarné. </a:t>
            </a:r>
            <a:endParaRPr lang="fr-CH" sz="1800" dirty="0">
              <a:solidFill>
                <a:srgbClr val="000000"/>
              </a:solidFill>
              <a:effectLst/>
              <a:latin typeface="Times New Roman" panose="02020603050405020304" pitchFamily="18" charset="0"/>
              <a:ea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5101" t="35611" r="3493" b="2785"/>
          <a:stretch/>
        </p:blipFill>
        <p:spPr>
          <a:xfrm>
            <a:off x="7172065" y="1"/>
            <a:ext cx="4915761" cy="4224758"/>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9560306" y="1759352"/>
            <a:ext cx="2550669" cy="239423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44437" t="59028" r="6786" b="5357"/>
          <a:stretch/>
        </p:blipFill>
        <p:spPr>
          <a:xfrm>
            <a:off x="497710" y="1073792"/>
            <a:ext cx="5845217" cy="5355945"/>
          </a:xfrm>
          <a:prstGeom prst="rect">
            <a:avLst/>
          </a:prstGeom>
        </p:spPr>
      </p:pic>
    </p:spTree>
    <p:extLst>
      <p:ext uri="{BB962C8B-B14F-4D97-AF65-F5344CB8AC3E}">
        <p14:creationId xmlns:p14="http://schemas.microsoft.com/office/powerpoint/2010/main" val="4208226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687827" y="793940"/>
            <a:ext cx="5408172" cy="546610"/>
          </a:xfrm>
        </p:spPr>
        <p:txBody>
          <a:bodyPr>
            <a:normAutofit fontScale="90000"/>
          </a:bodyPr>
          <a:lstStyle/>
          <a:p>
            <a:r>
              <a:rPr lang="fr-FR" dirty="0"/>
              <a:t>Jésus vrai Dieu et vrai homme</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87827" y="1469985"/>
            <a:ext cx="6209901" cy="5388015"/>
          </a:xfrm>
        </p:spPr>
        <p:txBody>
          <a:bodyPr/>
          <a:lstStyle/>
          <a:p>
            <a:pPr algn="just"/>
            <a:r>
              <a:rPr lang="fr-CH" dirty="0">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rPr>
              <a:t>L’icône de la Nativité est la </a:t>
            </a:r>
            <a:r>
              <a:rPr lang="fr-CH" b="1" dirty="0">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rPr>
              <a:t>m</a:t>
            </a:r>
            <a:r>
              <a:rPr lang="fr-CH" sz="1800" b="1" dirty="0">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rPr>
              <a:t>ise en image d’un discours théologique</a:t>
            </a:r>
            <a:r>
              <a:rPr lang="fr-CH" sz="1800" dirty="0">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cs typeface="Times New Roman" panose="02020603050405020304" pitchFamily="18" charset="0"/>
              </a:rPr>
              <a:t>, elle illustre la christologie élaborée au cours des 7 premiers conciles œcuméniques (du 4e au 9e siècle) et insiste sur la nature du Christ " vrai Dieu et vrai homme".</a:t>
            </a:r>
          </a:p>
          <a:p>
            <a:pPr algn="just"/>
            <a:endParaRPr lang="fr-CH" sz="2000" dirty="0">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Jésus vrai Dieu (les anges de la Trinité – l’étoile)</a:t>
            </a:r>
          </a:p>
          <a:p>
            <a:pPr marL="285750" indent="-285750" algn="just">
              <a:buFont typeface="Arial" panose="020B0604020202020204" pitchFamily="34" charset="0"/>
              <a:buChar char="•"/>
            </a:pPr>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Jésus déjà comme dans un tombeau (mort – ressuscité)</a:t>
            </a:r>
          </a:p>
          <a:p>
            <a:pPr marL="285750" indent="-285750" algn="just">
              <a:buFont typeface="Arial" panose="020B0604020202020204" pitchFamily="34" charset="0"/>
              <a:buChar char="•"/>
            </a:pPr>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Marie mère de Dieu</a:t>
            </a:r>
          </a:p>
          <a:p>
            <a:pPr marL="285750" indent="-285750" algn="just">
              <a:buFont typeface="Arial" panose="020B0604020202020204" pitchFamily="34" charset="0"/>
              <a:buChar char="•"/>
            </a:pPr>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Jésus vrai homme (scène du bain avec les sages femmes)</a:t>
            </a:r>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5. Une représentation théologique</a:t>
            </a:r>
          </a:p>
        </p:txBody>
      </p:sp>
      <p:pic>
        <p:nvPicPr>
          <p:cNvPr id="4" name="Espace réservé pour une image  3"/>
          <p:cNvPicPr>
            <a:picLocks noGrp="1" noChangeAspect="1"/>
          </p:cNvPicPr>
          <p:nvPr>
            <p:ph type="pic" idx="12"/>
          </p:nvPr>
        </p:nvPicPr>
        <p:blipFill>
          <a:blip r:embed="rId3"/>
          <a:srcRect l="4297" r="4297"/>
          <a:stretch/>
        </p:blipFill>
        <p:spPr>
          <a:xfrm>
            <a:off x="7141581" y="-42529"/>
            <a:ext cx="4946246" cy="6900530"/>
          </a:xfrm>
        </p:spPr>
      </p:pic>
      <p:cxnSp>
        <p:nvCxnSpPr>
          <p:cNvPr id="6" name="Connecteur droit avec flèche 5">
            <a:extLst>
              <a:ext uri="{FF2B5EF4-FFF2-40B4-BE49-F238E27FC236}">
                <a16:creationId xmlns:a16="http://schemas.microsoft.com/office/drawing/2014/main" id="{ECA71B8C-BF08-44E1-B216-93F9E81913D8}"/>
              </a:ext>
            </a:extLst>
          </p:cNvPr>
          <p:cNvCxnSpPr>
            <a:cxnSpLocks/>
          </p:cNvCxnSpPr>
          <p:nvPr/>
        </p:nvCxnSpPr>
        <p:spPr>
          <a:xfrm flipV="1">
            <a:off x="6749579" y="2824224"/>
            <a:ext cx="1375849" cy="48211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ACD6298A-F2C9-49AF-8D5B-C69EAD37250C}"/>
              </a:ext>
            </a:extLst>
          </p:cNvPr>
          <p:cNvCxnSpPr>
            <a:cxnSpLocks/>
          </p:cNvCxnSpPr>
          <p:nvPr/>
        </p:nvCxnSpPr>
        <p:spPr>
          <a:xfrm flipV="1">
            <a:off x="6948667" y="3115980"/>
            <a:ext cx="2302582" cy="5835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F053B0B7-E120-4361-9145-24C6DF4437D4}"/>
              </a:ext>
            </a:extLst>
          </p:cNvPr>
          <p:cNvCxnSpPr>
            <a:cxnSpLocks/>
          </p:cNvCxnSpPr>
          <p:nvPr/>
        </p:nvCxnSpPr>
        <p:spPr>
          <a:xfrm flipV="1">
            <a:off x="4247909" y="3699493"/>
            <a:ext cx="5003340" cy="5606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02401B2-EAFE-4B37-BFA4-E57F038CFCBF}"/>
              </a:ext>
            </a:extLst>
          </p:cNvPr>
          <p:cNvCxnSpPr>
            <a:cxnSpLocks/>
          </p:cNvCxnSpPr>
          <p:nvPr/>
        </p:nvCxnSpPr>
        <p:spPr>
          <a:xfrm>
            <a:off x="7090642" y="4745620"/>
            <a:ext cx="3696963" cy="93018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523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687827" y="793940"/>
            <a:ext cx="5408172" cy="546610"/>
          </a:xfrm>
        </p:spPr>
        <p:txBody>
          <a:bodyPr>
            <a:normAutofit fontScale="90000"/>
          </a:bodyPr>
          <a:lstStyle/>
          <a:p>
            <a:r>
              <a:rPr lang="fr-FR" dirty="0"/>
              <a:t>Représentation de la Nativité dans le canton de Fribourg</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532052" y="2500132"/>
            <a:ext cx="6209901" cy="5388015"/>
          </a:xfrm>
        </p:spPr>
        <p:txBody>
          <a:bodyPr/>
          <a:lstStyle/>
          <a:p>
            <a:pPr algn="just"/>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Nativité, </a:t>
            </a:r>
            <a:r>
              <a:rPr lang="fr-CH" dirty="0" err="1">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Strawinsky</a:t>
            </a:r>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 </a:t>
            </a:r>
            <a:r>
              <a:rPr lang="fr-CH" dirty="0" err="1">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Siviriez</a:t>
            </a:r>
            <a:endPar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endParaRPr>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6. Autres représentation de la Nativité</a:t>
            </a:r>
          </a:p>
        </p:txBody>
      </p:sp>
      <p:pic>
        <p:nvPicPr>
          <p:cNvPr id="12" name="Image 11" descr="Une image contenant fenêtre, bâtiment, très coloré&#10;&#10;Description générée automatiquement">
            <a:extLst>
              <a:ext uri="{FF2B5EF4-FFF2-40B4-BE49-F238E27FC236}">
                <a16:creationId xmlns:a16="http://schemas.microsoft.com/office/drawing/2014/main" id="{2C0A5CEB-DC13-4585-B15D-BA1BE687D6CB}"/>
              </a:ext>
            </a:extLst>
          </p:cNvPr>
          <p:cNvPicPr>
            <a:picLocks noChangeAspect="1"/>
          </p:cNvPicPr>
          <p:nvPr/>
        </p:nvPicPr>
        <p:blipFill>
          <a:blip r:embed="rId4"/>
          <a:stretch>
            <a:fillRect/>
          </a:stretch>
        </p:blipFill>
        <p:spPr>
          <a:xfrm>
            <a:off x="5854506" y="0"/>
            <a:ext cx="4603575" cy="6858000"/>
          </a:xfrm>
          <a:prstGeom prst="rect">
            <a:avLst/>
          </a:prstGeom>
        </p:spPr>
      </p:pic>
      <p:sp>
        <p:nvSpPr>
          <p:cNvPr id="15" name="ZoneTexte 14">
            <a:extLst>
              <a:ext uri="{FF2B5EF4-FFF2-40B4-BE49-F238E27FC236}">
                <a16:creationId xmlns:a16="http://schemas.microsoft.com/office/drawing/2014/main" id="{46EC1F97-6C36-44C0-AFE4-D09690D5E5D4}"/>
              </a:ext>
            </a:extLst>
          </p:cNvPr>
          <p:cNvSpPr txBox="1"/>
          <p:nvPr/>
        </p:nvSpPr>
        <p:spPr>
          <a:xfrm>
            <a:off x="10509813" y="-1"/>
            <a:ext cx="1682187" cy="659757"/>
          </a:xfrm>
          <a:prstGeom prst="rect">
            <a:avLst/>
          </a:prstGeom>
          <a:solidFill>
            <a:schemeClr val="accent2">
              <a:lumMod val="20000"/>
              <a:lumOff val="80000"/>
            </a:schemeClr>
          </a:solidFill>
        </p:spPr>
        <p:txBody>
          <a:bodyPr wrap="square" rtlCol="0">
            <a:spAutoFit/>
          </a:bodyPr>
          <a:lstStyle/>
          <a:p>
            <a:r>
              <a:rPr lang="fr-CH" dirty="0"/>
              <a:t>Icône de la Nativité</a:t>
            </a:r>
          </a:p>
        </p:txBody>
      </p:sp>
    </p:spTree>
    <p:extLst>
      <p:ext uri="{BB962C8B-B14F-4D97-AF65-F5344CB8AC3E}">
        <p14:creationId xmlns:p14="http://schemas.microsoft.com/office/powerpoint/2010/main" val="2543054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687827" y="793939"/>
            <a:ext cx="3675829" cy="884389"/>
          </a:xfrm>
        </p:spPr>
        <p:txBody>
          <a:bodyPr>
            <a:normAutofit fontScale="90000"/>
          </a:bodyPr>
          <a:lstStyle/>
          <a:p>
            <a:r>
              <a:rPr lang="fr-FR" dirty="0"/>
              <a:t>Représentation de la Nativité dans le canton</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532053" y="2500132"/>
            <a:ext cx="3831604" cy="5388015"/>
          </a:xfrm>
        </p:spPr>
        <p:txBody>
          <a:bodyPr/>
          <a:lstStyle/>
          <a:p>
            <a:pPr algn="just"/>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Nativité, Jean Castella, </a:t>
            </a:r>
            <a:r>
              <a:rPr lang="fr-CH" dirty="0" err="1">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Sommentier</a:t>
            </a:r>
            <a:endPar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endParaRPr>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6. Autres représentation de la Nativité</a:t>
            </a:r>
          </a:p>
        </p:txBody>
      </p:sp>
      <p:pic>
        <p:nvPicPr>
          <p:cNvPr id="4" name="Image 3" descr="Une image contenant fenêtre, bâtiment, peint&#10;&#10;Description générée automatiquement">
            <a:extLst>
              <a:ext uri="{FF2B5EF4-FFF2-40B4-BE49-F238E27FC236}">
                <a16:creationId xmlns:a16="http://schemas.microsoft.com/office/drawing/2014/main" id="{2A835BBE-0FB3-41C8-9699-8737078F255E}"/>
              </a:ext>
            </a:extLst>
          </p:cNvPr>
          <p:cNvPicPr>
            <a:picLocks noChangeAspect="1"/>
          </p:cNvPicPr>
          <p:nvPr/>
        </p:nvPicPr>
        <p:blipFill rotWithShape="1">
          <a:blip r:embed="rId4"/>
          <a:srcRect l="17008" t="3308" r="14608" b="5760"/>
          <a:stretch/>
        </p:blipFill>
        <p:spPr>
          <a:xfrm>
            <a:off x="4508871" y="1"/>
            <a:ext cx="7683129" cy="6858000"/>
          </a:xfrm>
          <a:prstGeom prst="rect">
            <a:avLst/>
          </a:prstGeom>
        </p:spPr>
      </p:pic>
    </p:spTree>
    <p:extLst>
      <p:ext uri="{BB962C8B-B14F-4D97-AF65-F5344CB8AC3E}">
        <p14:creationId xmlns:p14="http://schemas.microsoft.com/office/powerpoint/2010/main" val="955231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687827" y="793939"/>
            <a:ext cx="1615535" cy="1092734"/>
          </a:xfrm>
        </p:spPr>
        <p:txBody>
          <a:bodyPr>
            <a:normAutofit fontScale="90000"/>
          </a:bodyPr>
          <a:lstStyle/>
          <a:p>
            <a:r>
              <a:rPr lang="fr-FR" dirty="0"/>
              <a:t>Représentation de la Nativité dans le canton</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87827" y="4062714"/>
            <a:ext cx="2113246" cy="3825433"/>
          </a:xfrm>
        </p:spPr>
        <p:txBody>
          <a:bodyPr/>
          <a:lstStyle/>
          <a:p>
            <a:pPr algn="just"/>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Nativité, Gaston </a:t>
            </a:r>
            <a:r>
              <a:rPr lang="fr-CH" dirty="0" err="1">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Thévoz</a:t>
            </a:r>
            <a:r>
              <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 </a:t>
            </a:r>
            <a:r>
              <a:rPr lang="fr-CH" dirty="0" err="1">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rPr>
              <a:t>Porsel</a:t>
            </a:r>
            <a:endParaRPr lang="fr-CH" dirty="0">
              <a:effectLst>
                <a:outerShdw blurRad="38100" dist="38100" dir="2700000" algn="tl">
                  <a:srgbClr val="000000">
                    <a:alpha val="43137"/>
                  </a:srgbClr>
                </a:outerShdw>
              </a:effectLst>
              <a:latin typeface="Verdana" panose="020B0604030504040204" pitchFamily="34" charset="0"/>
              <a:cs typeface="Times New Roman" panose="02020603050405020304" pitchFamily="18" charset="0"/>
            </a:endParaRPr>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6. Autres représentation de la Nativité</a:t>
            </a:r>
          </a:p>
        </p:txBody>
      </p:sp>
      <p:pic>
        <p:nvPicPr>
          <p:cNvPr id="6" name="Image 5" descr="Une image contenant bâtiment, fenêtre, très coloré, décoré&#10;&#10;Description générée automatiquement">
            <a:extLst>
              <a:ext uri="{FF2B5EF4-FFF2-40B4-BE49-F238E27FC236}">
                <a16:creationId xmlns:a16="http://schemas.microsoft.com/office/drawing/2014/main" id="{46F51640-25F7-4A82-99B7-9FDABC25D38B}"/>
              </a:ext>
            </a:extLst>
          </p:cNvPr>
          <p:cNvPicPr>
            <a:picLocks noChangeAspect="1"/>
          </p:cNvPicPr>
          <p:nvPr/>
        </p:nvPicPr>
        <p:blipFill>
          <a:blip r:embed="rId4"/>
          <a:stretch>
            <a:fillRect/>
          </a:stretch>
        </p:blipFill>
        <p:spPr>
          <a:xfrm>
            <a:off x="3064414" y="0"/>
            <a:ext cx="9127586" cy="6858000"/>
          </a:xfrm>
          <a:prstGeom prst="rect">
            <a:avLst/>
          </a:prstGeom>
        </p:spPr>
      </p:pic>
    </p:spTree>
    <p:extLst>
      <p:ext uri="{BB962C8B-B14F-4D97-AF65-F5344CB8AC3E}">
        <p14:creationId xmlns:p14="http://schemas.microsoft.com/office/powerpoint/2010/main" val="1355555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87827" y="2823284"/>
            <a:ext cx="4855755" cy="4034716"/>
          </a:xfrm>
        </p:spPr>
        <p:txBody>
          <a:bodyPr/>
          <a:lstStyle/>
          <a:p>
            <a:pPr marL="285750" indent="-285750">
              <a:buFont typeface="Arial" panose="020B0604020202020204" pitchFamily="34" charset="0"/>
              <a:buChar char="•"/>
            </a:pPr>
            <a:r>
              <a:rPr lang="fr-CH" sz="2800" b="1" dirty="0"/>
              <a:t>Photos – conception – réalisation</a:t>
            </a:r>
          </a:p>
          <a:p>
            <a:r>
              <a:rPr lang="fr-CH" sz="2000" b="1" dirty="0"/>
              <a:t>© Abbé Bernard Schubiger</a:t>
            </a:r>
          </a:p>
          <a:p>
            <a:r>
              <a:rPr lang="fr-CH" sz="2000" b="1" dirty="0"/>
              <a:t>© Icône de la Nativité, Jacques </a:t>
            </a:r>
            <a:r>
              <a:rPr lang="fr-CH" sz="2000" b="1" dirty="0" err="1"/>
              <a:t>Bihin</a:t>
            </a:r>
            <a:endParaRPr lang="fr-CH" sz="2000" b="1" dirty="0"/>
          </a:p>
          <a:p>
            <a:pPr marL="285750" indent="-285750">
              <a:buFont typeface="Arial" panose="020B0604020202020204" pitchFamily="34" charset="0"/>
              <a:buChar char="•"/>
            </a:pPr>
            <a:r>
              <a:rPr lang="fr-CH" sz="2000" b="1" dirty="0"/>
              <a:t>Septembre 2021</a:t>
            </a:r>
          </a:p>
          <a:p>
            <a:pPr marL="285750" indent="-285750">
              <a:buFont typeface="Arial" panose="020B0604020202020204" pitchFamily="34" charset="0"/>
              <a:buChar char="•"/>
            </a:pPr>
            <a:endParaRPr lang="fr-CH" sz="1800" dirty="0"/>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Réalisation</a:t>
            </a:r>
          </a:p>
        </p:txBody>
      </p:sp>
      <p:pic>
        <p:nvPicPr>
          <p:cNvPr id="4" name="Espace réservé pour une image  3"/>
          <p:cNvPicPr>
            <a:picLocks noGrp="1" noChangeAspect="1"/>
          </p:cNvPicPr>
          <p:nvPr>
            <p:ph type="pic" idx="12"/>
          </p:nvPr>
        </p:nvPicPr>
        <p:blipFill>
          <a:blip r:embed="rId3"/>
          <a:srcRect l="4297" r="4297"/>
          <a:stretch/>
        </p:blipFill>
        <p:spPr>
          <a:xfrm>
            <a:off x="7234177" y="-58681"/>
            <a:ext cx="4957823" cy="6916681"/>
          </a:xfrm>
        </p:spPr>
      </p:pic>
      <p:sp>
        <p:nvSpPr>
          <p:cNvPr id="6" name="ZoneTexte 5">
            <a:extLst>
              <a:ext uri="{FF2B5EF4-FFF2-40B4-BE49-F238E27FC236}">
                <a16:creationId xmlns:a16="http://schemas.microsoft.com/office/drawing/2014/main" id="{EF23E1BA-0F9B-4CC0-B599-73C3B80D1F11}"/>
              </a:ext>
            </a:extLst>
          </p:cNvPr>
          <p:cNvSpPr txBox="1"/>
          <p:nvPr/>
        </p:nvSpPr>
        <p:spPr>
          <a:xfrm>
            <a:off x="10509813" y="-1"/>
            <a:ext cx="1682187" cy="659757"/>
          </a:xfrm>
          <a:prstGeom prst="rect">
            <a:avLst/>
          </a:prstGeom>
          <a:solidFill>
            <a:schemeClr val="accent2">
              <a:lumMod val="20000"/>
              <a:lumOff val="80000"/>
            </a:schemeClr>
          </a:solidFill>
        </p:spPr>
        <p:txBody>
          <a:bodyPr wrap="square" rtlCol="0">
            <a:spAutoFit/>
          </a:bodyPr>
          <a:lstStyle/>
          <a:p>
            <a:r>
              <a:rPr lang="fr-CH" dirty="0"/>
              <a:t>Icône de la Nativité</a:t>
            </a:r>
          </a:p>
        </p:txBody>
      </p:sp>
    </p:spTree>
    <p:extLst>
      <p:ext uri="{BB962C8B-B14F-4D97-AF65-F5344CB8AC3E}">
        <p14:creationId xmlns:p14="http://schemas.microsoft.com/office/powerpoint/2010/main" val="194251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A0F358F-3BEA-3049-8B2A-A70C3882151D}"/>
              </a:ext>
            </a:extLst>
          </p:cNvPr>
          <p:cNvSpPr>
            <a:spLocks noGrp="1"/>
          </p:cNvSpPr>
          <p:nvPr>
            <p:ph type="title"/>
          </p:nvPr>
        </p:nvSpPr>
        <p:spPr>
          <a:xfrm>
            <a:off x="995083" y="2587031"/>
            <a:ext cx="2988672" cy="2482679"/>
          </a:xfrm>
        </p:spPr>
        <p:txBody>
          <a:bodyPr>
            <a:normAutofit/>
          </a:bodyPr>
          <a:lstStyle/>
          <a:p>
            <a:r>
              <a:rPr lang="fr-FR" dirty="0"/>
              <a:t>A. Incarnation</a:t>
            </a:r>
            <a:br>
              <a:rPr lang="fr-FR" dirty="0"/>
            </a:br>
            <a:r>
              <a:rPr lang="fr-FR" dirty="0"/>
              <a:t>Icône de la Nativité</a:t>
            </a:r>
            <a:br>
              <a:rPr lang="fr-FR" dirty="0"/>
            </a:br>
            <a:br>
              <a:rPr lang="fr-FR" dirty="0"/>
            </a:br>
            <a:r>
              <a:rPr lang="fr-FR" dirty="0"/>
              <a:t>Déroulement</a:t>
            </a:r>
          </a:p>
        </p:txBody>
      </p:sp>
      <p:sp>
        <p:nvSpPr>
          <p:cNvPr id="4" name="Espace réservé du texte 3">
            <a:extLst>
              <a:ext uri="{FF2B5EF4-FFF2-40B4-BE49-F238E27FC236}">
                <a16:creationId xmlns:a16="http://schemas.microsoft.com/office/drawing/2014/main" id="{98600EBD-870F-1144-AAF8-CF8A15722D2F}"/>
              </a:ext>
            </a:extLst>
          </p:cNvPr>
          <p:cNvSpPr>
            <a:spLocks noGrp="1"/>
          </p:cNvSpPr>
          <p:nvPr>
            <p:ph type="body" idx="1"/>
          </p:nvPr>
        </p:nvSpPr>
        <p:spPr/>
        <p:txBody>
          <a:bodyPr/>
          <a:lstStyle/>
          <a:p>
            <a:r>
              <a:rPr lang="fr-FR" dirty="0"/>
              <a:t>1</a:t>
            </a:r>
          </a:p>
        </p:txBody>
      </p:sp>
      <p:sp>
        <p:nvSpPr>
          <p:cNvPr id="5" name="Espace réservé du texte 4">
            <a:extLst>
              <a:ext uri="{FF2B5EF4-FFF2-40B4-BE49-F238E27FC236}">
                <a16:creationId xmlns:a16="http://schemas.microsoft.com/office/drawing/2014/main" id="{4F405EE8-9FBA-7547-96C3-D5475FFC08A1}"/>
              </a:ext>
            </a:extLst>
          </p:cNvPr>
          <p:cNvSpPr>
            <a:spLocks noGrp="1"/>
          </p:cNvSpPr>
          <p:nvPr>
            <p:ph type="body" idx="14"/>
          </p:nvPr>
        </p:nvSpPr>
        <p:spPr/>
        <p:txBody>
          <a:bodyPr/>
          <a:lstStyle/>
          <a:p>
            <a:r>
              <a:rPr lang="fr-FR" dirty="0"/>
              <a:t>2</a:t>
            </a:r>
          </a:p>
        </p:txBody>
      </p:sp>
      <p:sp>
        <p:nvSpPr>
          <p:cNvPr id="6" name="Espace réservé du texte 5">
            <a:extLst>
              <a:ext uri="{FF2B5EF4-FFF2-40B4-BE49-F238E27FC236}">
                <a16:creationId xmlns:a16="http://schemas.microsoft.com/office/drawing/2014/main" id="{4E78A41B-7910-E14C-8970-72802E9930D3}"/>
              </a:ext>
            </a:extLst>
          </p:cNvPr>
          <p:cNvSpPr>
            <a:spLocks noGrp="1"/>
          </p:cNvSpPr>
          <p:nvPr>
            <p:ph type="body" idx="15"/>
          </p:nvPr>
        </p:nvSpPr>
        <p:spPr/>
        <p:txBody>
          <a:bodyPr/>
          <a:lstStyle/>
          <a:p>
            <a:r>
              <a:rPr lang="fr-FR" dirty="0"/>
              <a:t>3</a:t>
            </a:r>
          </a:p>
        </p:txBody>
      </p:sp>
      <p:sp>
        <p:nvSpPr>
          <p:cNvPr id="7" name="Espace réservé du texte 6">
            <a:extLst>
              <a:ext uri="{FF2B5EF4-FFF2-40B4-BE49-F238E27FC236}">
                <a16:creationId xmlns:a16="http://schemas.microsoft.com/office/drawing/2014/main" id="{9AE76035-253E-DB45-AB41-C54041B1594A}"/>
              </a:ext>
            </a:extLst>
          </p:cNvPr>
          <p:cNvSpPr>
            <a:spLocks noGrp="1"/>
          </p:cNvSpPr>
          <p:nvPr>
            <p:ph type="body" sz="half" idx="2"/>
          </p:nvPr>
        </p:nvSpPr>
        <p:spPr/>
        <p:txBody>
          <a:bodyPr/>
          <a:lstStyle/>
          <a:p>
            <a:r>
              <a:rPr lang="fr-FR" dirty="0"/>
              <a:t>Observations</a:t>
            </a:r>
          </a:p>
        </p:txBody>
      </p:sp>
      <p:sp>
        <p:nvSpPr>
          <p:cNvPr id="8" name="Espace réservé du texte 7">
            <a:extLst>
              <a:ext uri="{FF2B5EF4-FFF2-40B4-BE49-F238E27FC236}">
                <a16:creationId xmlns:a16="http://schemas.microsoft.com/office/drawing/2014/main" id="{72776FAF-695E-FF4D-93AF-87C627F06FA8}"/>
              </a:ext>
            </a:extLst>
          </p:cNvPr>
          <p:cNvSpPr>
            <a:spLocks noGrp="1"/>
          </p:cNvSpPr>
          <p:nvPr>
            <p:ph type="body" sz="half" idx="16"/>
          </p:nvPr>
        </p:nvSpPr>
        <p:spPr/>
        <p:txBody>
          <a:bodyPr/>
          <a:lstStyle/>
          <a:p>
            <a:r>
              <a:rPr lang="fr-FR" dirty="0"/>
              <a:t>Personnages</a:t>
            </a:r>
          </a:p>
        </p:txBody>
      </p:sp>
      <p:sp>
        <p:nvSpPr>
          <p:cNvPr id="9" name="Espace réservé du texte 8">
            <a:extLst>
              <a:ext uri="{FF2B5EF4-FFF2-40B4-BE49-F238E27FC236}">
                <a16:creationId xmlns:a16="http://schemas.microsoft.com/office/drawing/2014/main" id="{3AAEBE9B-BDC4-9446-BECF-B50266F54BA3}"/>
              </a:ext>
            </a:extLst>
          </p:cNvPr>
          <p:cNvSpPr>
            <a:spLocks noGrp="1"/>
          </p:cNvSpPr>
          <p:nvPr>
            <p:ph type="body" sz="half" idx="17"/>
          </p:nvPr>
        </p:nvSpPr>
        <p:spPr/>
        <p:txBody>
          <a:bodyPr/>
          <a:lstStyle/>
          <a:p>
            <a:r>
              <a:rPr lang="fr-FR" dirty="0"/>
              <a:t>Couleurs</a:t>
            </a:r>
          </a:p>
        </p:txBody>
      </p:sp>
      <p:sp>
        <p:nvSpPr>
          <p:cNvPr id="10" name="Espace réservé du texte 9">
            <a:extLst>
              <a:ext uri="{FF2B5EF4-FFF2-40B4-BE49-F238E27FC236}">
                <a16:creationId xmlns:a16="http://schemas.microsoft.com/office/drawing/2014/main" id="{68E4E610-6C51-754B-8C05-9F378F15D0B8}"/>
              </a:ext>
            </a:extLst>
          </p:cNvPr>
          <p:cNvSpPr>
            <a:spLocks noGrp="1"/>
          </p:cNvSpPr>
          <p:nvPr>
            <p:ph type="body" idx="18"/>
          </p:nvPr>
        </p:nvSpPr>
        <p:spPr/>
        <p:txBody>
          <a:bodyPr/>
          <a:lstStyle/>
          <a:p>
            <a:r>
              <a:rPr lang="fr-FR" dirty="0"/>
              <a:t>4</a:t>
            </a:r>
          </a:p>
        </p:txBody>
      </p:sp>
      <p:sp>
        <p:nvSpPr>
          <p:cNvPr id="11" name="Espace réservé du texte 10">
            <a:extLst>
              <a:ext uri="{FF2B5EF4-FFF2-40B4-BE49-F238E27FC236}">
                <a16:creationId xmlns:a16="http://schemas.microsoft.com/office/drawing/2014/main" id="{31E9AFD5-7A90-5940-8A1E-76D702B6D0E8}"/>
              </a:ext>
            </a:extLst>
          </p:cNvPr>
          <p:cNvSpPr>
            <a:spLocks noGrp="1"/>
          </p:cNvSpPr>
          <p:nvPr>
            <p:ph type="body" idx="19"/>
          </p:nvPr>
        </p:nvSpPr>
        <p:spPr/>
        <p:txBody>
          <a:bodyPr/>
          <a:lstStyle/>
          <a:p>
            <a:r>
              <a:rPr lang="fr-FR" dirty="0"/>
              <a:t>5</a:t>
            </a:r>
          </a:p>
        </p:txBody>
      </p:sp>
      <p:sp>
        <p:nvSpPr>
          <p:cNvPr id="12" name="Espace réservé du texte 11">
            <a:extLst>
              <a:ext uri="{FF2B5EF4-FFF2-40B4-BE49-F238E27FC236}">
                <a16:creationId xmlns:a16="http://schemas.microsoft.com/office/drawing/2014/main" id="{CB04D5BA-6284-804C-892A-ABF9C2284847}"/>
              </a:ext>
            </a:extLst>
          </p:cNvPr>
          <p:cNvSpPr>
            <a:spLocks noGrp="1"/>
          </p:cNvSpPr>
          <p:nvPr>
            <p:ph type="body" idx="20"/>
          </p:nvPr>
        </p:nvSpPr>
        <p:spPr/>
        <p:txBody>
          <a:bodyPr/>
          <a:lstStyle/>
          <a:p>
            <a:r>
              <a:rPr lang="fr-FR" dirty="0"/>
              <a:t>6</a:t>
            </a:r>
          </a:p>
        </p:txBody>
      </p:sp>
      <p:sp>
        <p:nvSpPr>
          <p:cNvPr id="13" name="Espace réservé du texte 12">
            <a:extLst>
              <a:ext uri="{FF2B5EF4-FFF2-40B4-BE49-F238E27FC236}">
                <a16:creationId xmlns:a16="http://schemas.microsoft.com/office/drawing/2014/main" id="{07390F2C-FB52-B24A-8377-8A5C917CC6D7}"/>
              </a:ext>
            </a:extLst>
          </p:cNvPr>
          <p:cNvSpPr>
            <a:spLocks noGrp="1"/>
          </p:cNvSpPr>
          <p:nvPr>
            <p:ph type="body" sz="half" idx="21"/>
          </p:nvPr>
        </p:nvSpPr>
        <p:spPr/>
        <p:txBody>
          <a:bodyPr>
            <a:normAutofit lnSpcReduction="10000"/>
          </a:bodyPr>
          <a:lstStyle/>
          <a:p>
            <a:r>
              <a:rPr lang="fr-FR" dirty="0"/>
              <a:t>Différentes</a:t>
            </a:r>
          </a:p>
          <a:p>
            <a:r>
              <a:rPr lang="fr-FR" dirty="0"/>
              <a:t>scènes</a:t>
            </a:r>
          </a:p>
        </p:txBody>
      </p:sp>
      <p:sp>
        <p:nvSpPr>
          <p:cNvPr id="14" name="Espace réservé du texte 13">
            <a:extLst>
              <a:ext uri="{FF2B5EF4-FFF2-40B4-BE49-F238E27FC236}">
                <a16:creationId xmlns:a16="http://schemas.microsoft.com/office/drawing/2014/main" id="{A1F45B65-32FF-5E47-A030-53282F2A1EBF}"/>
              </a:ext>
            </a:extLst>
          </p:cNvPr>
          <p:cNvSpPr>
            <a:spLocks noGrp="1"/>
          </p:cNvSpPr>
          <p:nvPr>
            <p:ph type="body" sz="half" idx="22"/>
          </p:nvPr>
        </p:nvSpPr>
        <p:spPr/>
        <p:txBody>
          <a:bodyPr>
            <a:normAutofit fontScale="92500" lnSpcReduction="10000"/>
          </a:bodyPr>
          <a:lstStyle/>
          <a:p>
            <a:r>
              <a:rPr lang="fr-FR" dirty="0"/>
              <a:t>Une représentation  </a:t>
            </a:r>
            <a:r>
              <a:rPr lang="fr-FR" dirty="0" err="1"/>
              <a:t>théoloqiue</a:t>
            </a:r>
            <a:endParaRPr lang="fr-FR" dirty="0"/>
          </a:p>
        </p:txBody>
      </p:sp>
      <p:sp>
        <p:nvSpPr>
          <p:cNvPr id="15" name="Espace réservé du texte 14">
            <a:extLst>
              <a:ext uri="{FF2B5EF4-FFF2-40B4-BE49-F238E27FC236}">
                <a16:creationId xmlns:a16="http://schemas.microsoft.com/office/drawing/2014/main" id="{C16E580C-4EF3-2749-9750-F3E3FBAB05A1}"/>
              </a:ext>
            </a:extLst>
          </p:cNvPr>
          <p:cNvSpPr>
            <a:spLocks noGrp="1"/>
          </p:cNvSpPr>
          <p:nvPr>
            <p:ph type="body" sz="half" idx="23"/>
          </p:nvPr>
        </p:nvSpPr>
        <p:spPr/>
        <p:txBody>
          <a:bodyPr/>
          <a:lstStyle/>
          <a:p>
            <a:r>
              <a:rPr lang="fr-FR" dirty="0"/>
              <a:t>Questions</a:t>
            </a:r>
          </a:p>
        </p:txBody>
      </p:sp>
      <p:sp>
        <p:nvSpPr>
          <p:cNvPr id="16" name="Espace réservé du texte 15">
            <a:extLst>
              <a:ext uri="{FF2B5EF4-FFF2-40B4-BE49-F238E27FC236}">
                <a16:creationId xmlns:a16="http://schemas.microsoft.com/office/drawing/2014/main" id="{2A60365E-21F5-FB4E-90A0-7C0D9D01A5DC}"/>
              </a:ext>
            </a:extLst>
          </p:cNvPr>
          <p:cNvSpPr>
            <a:spLocks noGrp="1"/>
          </p:cNvSpPr>
          <p:nvPr>
            <p:ph type="body" idx="24"/>
          </p:nvPr>
        </p:nvSpPr>
        <p:spPr/>
        <p:txBody>
          <a:bodyPr/>
          <a:lstStyle/>
          <a:p>
            <a:r>
              <a:rPr lang="fr-FR" dirty="0"/>
              <a:t>7</a:t>
            </a:r>
          </a:p>
        </p:txBody>
      </p:sp>
      <p:sp>
        <p:nvSpPr>
          <p:cNvPr id="17" name="Espace réservé du texte 16">
            <a:extLst>
              <a:ext uri="{FF2B5EF4-FFF2-40B4-BE49-F238E27FC236}">
                <a16:creationId xmlns:a16="http://schemas.microsoft.com/office/drawing/2014/main" id="{1BD55233-CB19-8D4E-A3F5-2E1338597A20}"/>
              </a:ext>
            </a:extLst>
          </p:cNvPr>
          <p:cNvSpPr>
            <a:spLocks noGrp="1"/>
          </p:cNvSpPr>
          <p:nvPr>
            <p:ph type="body" sz="half" idx="27"/>
          </p:nvPr>
        </p:nvSpPr>
        <p:spPr/>
        <p:txBody>
          <a:bodyPr/>
          <a:lstStyle/>
          <a:p>
            <a:r>
              <a:rPr lang="fr-FR" dirty="0"/>
              <a:t>Autres Nativité</a:t>
            </a:r>
          </a:p>
          <a:p>
            <a:endParaRPr lang="fr-FR" dirty="0"/>
          </a:p>
        </p:txBody>
      </p:sp>
      <p:pic>
        <p:nvPicPr>
          <p:cNvPr id="22" name="Espace réservé pour une image  21">
            <a:extLst>
              <a:ext uri="{FF2B5EF4-FFF2-40B4-BE49-F238E27FC236}">
                <a16:creationId xmlns:a16="http://schemas.microsoft.com/office/drawing/2014/main" id="{F09A9A4B-E35A-436D-B05E-BCC90839B354}"/>
              </a:ext>
            </a:extLst>
          </p:cNvPr>
          <p:cNvPicPr>
            <a:picLocks noGrp="1" noChangeAspect="1"/>
          </p:cNvPicPr>
          <p:nvPr>
            <p:ph type="pic" idx="12"/>
          </p:nvPr>
        </p:nvPicPr>
        <p:blipFill>
          <a:blip r:embed="rId2"/>
          <a:srcRect l="40420" r="40420"/>
          <a:stretch/>
        </p:blipFill>
        <p:spPr>
          <a:xfrm>
            <a:off x="4266194" y="0"/>
            <a:ext cx="1030423" cy="6858000"/>
          </a:xfrm>
        </p:spPr>
      </p:pic>
      <p:sp>
        <p:nvSpPr>
          <p:cNvPr id="24" name="ZoneTexte 23">
            <a:extLst>
              <a:ext uri="{FF2B5EF4-FFF2-40B4-BE49-F238E27FC236}">
                <a16:creationId xmlns:a16="http://schemas.microsoft.com/office/drawing/2014/main" id="{CE5E56DE-E7A6-4169-9EB9-679B1D6422F2}"/>
              </a:ext>
            </a:extLst>
          </p:cNvPr>
          <p:cNvSpPr txBox="1"/>
          <p:nvPr/>
        </p:nvSpPr>
        <p:spPr>
          <a:xfrm>
            <a:off x="10509813" y="-1"/>
            <a:ext cx="1682187" cy="659757"/>
          </a:xfrm>
          <a:prstGeom prst="rect">
            <a:avLst/>
          </a:prstGeom>
          <a:solidFill>
            <a:schemeClr val="accent2">
              <a:lumMod val="20000"/>
              <a:lumOff val="80000"/>
            </a:schemeClr>
          </a:solidFill>
        </p:spPr>
        <p:txBody>
          <a:bodyPr wrap="square" rtlCol="0">
            <a:spAutoFit/>
          </a:bodyPr>
          <a:lstStyle/>
          <a:p>
            <a:r>
              <a:rPr lang="fr-CH" dirty="0"/>
              <a:t>Icône de la Nativité</a:t>
            </a:r>
          </a:p>
        </p:txBody>
      </p:sp>
    </p:spTree>
    <p:extLst>
      <p:ext uri="{BB962C8B-B14F-4D97-AF65-F5344CB8AC3E}">
        <p14:creationId xmlns:p14="http://schemas.microsoft.com/office/powerpoint/2010/main" val="380966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p:txBody>
          <a:bodyPr/>
          <a:lstStyle/>
          <a:p>
            <a:r>
              <a:rPr lang="fr-FR" dirty="0"/>
              <a:t>Observations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87827" y="2823284"/>
            <a:ext cx="4855755" cy="4034716"/>
          </a:xfrm>
        </p:spPr>
        <p:txBody>
          <a:bodyPr/>
          <a:lstStyle/>
          <a:p>
            <a:pPr marL="285750" indent="-285750">
              <a:buFont typeface="Arial" panose="020B0604020202020204" pitchFamily="34" charset="0"/>
              <a:buChar char="•"/>
            </a:pPr>
            <a:r>
              <a:rPr lang="fr-CH" sz="2800" b="1" dirty="0"/>
              <a:t>Que vois-tu ?</a:t>
            </a:r>
          </a:p>
          <a:p>
            <a:pPr marL="285750" indent="-285750">
              <a:buFont typeface="Arial" panose="020B0604020202020204" pitchFamily="34" charset="0"/>
              <a:buChar char="•"/>
            </a:pPr>
            <a:r>
              <a:rPr lang="fr-CH" sz="2000" dirty="0"/>
              <a:t>Les  différentes scènes</a:t>
            </a:r>
          </a:p>
          <a:p>
            <a:pPr marL="285750" indent="-285750">
              <a:buFont typeface="Arial" panose="020B0604020202020204" pitchFamily="34" charset="0"/>
              <a:buChar char="•"/>
            </a:pPr>
            <a:r>
              <a:rPr lang="fr-CH" sz="2000" dirty="0"/>
              <a:t>Les personnages</a:t>
            </a:r>
          </a:p>
          <a:p>
            <a:pPr marL="285750" indent="-285750">
              <a:buFont typeface="Arial" panose="020B0604020202020204" pitchFamily="34" charset="0"/>
              <a:buChar char="•"/>
            </a:pPr>
            <a:r>
              <a:rPr lang="fr-CH" sz="2000" dirty="0"/>
              <a:t>Les couleurs</a:t>
            </a:r>
            <a:endParaRPr lang="fr-CH" sz="1800" dirty="0"/>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1. Observations</a:t>
            </a:r>
          </a:p>
        </p:txBody>
      </p:sp>
      <p:pic>
        <p:nvPicPr>
          <p:cNvPr id="4" name="Espace réservé pour une image  3"/>
          <p:cNvPicPr>
            <a:picLocks noGrp="1" noChangeAspect="1"/>
          </p:cNvPicPr>
          <p:nvPr>
            <p:ph type="pic" idx="12"/>
          </p:nvPr>
        </p:nvPicPr>
        <p:blipFill>
          <a:blip r:embed="rId3"/>
          <a:srcRect l="4297" r="4297"/>
          <a:stretch/>
        </p:blipFill>
        <p:spPr>
          <a:xfrm>
            <a:off x="7731889" y="781013"/>
            <a:ext cx="4355937" cy="6076987"/>
          </a:xfrm>
        </p:spPr>
      </p:pic>
      <p:sp>
        <p:nvSpPr>
          <p:cNvPr id="6" name="ZoneTexte 5">
            <a:extLst>
              <a:ext uri="{FF2B5EF4-FFF2-40B4-BE49-F238E27FC236}">
                <a16:creationId xmlns:a16="http://schemas.microsoft.com/office/drawing/2014/main" id="{EF23E1BA-0F9B-4CC0-B599-73C3B80D1F11}"/>
              </a:ext>
            </a:extLst>
          </p:cNvPr>
          <p:cNvSpPr txBox="1"/>
          <p:nvPr/>
        </p:nvSpPr>
        <p:spPr>
          <a:xfrm>
            <a:off x="10509813" y="-1"/>
            <a:ext cx="1682187" cy="659757"/>
          </a:xfrm>
          <a:prstGeom prst="rect">
            <a:avLst/>
          </a:prstGeom>
          <a:solidFill>
            <a:schemeClr val="accent2">
              <a:lumMod val="20000"/>
              <a:lumOff val="80000"/>
            </a:schemeClr>
          </a:solidFill>
        </p:spPr>
        <p:txBody>
          <a:bodyPr wrap="square" rtlCol="0">
            <a:spAutoFit/>
          </a:bodyPr>
          <a:lstStyle/>
          <a:p>
            <a:r>
              <a:rPr lang="fr-CH" dirty="0"/>
              <a:t>Icône de la Nativité</a:t>
            </a:r>
          </a:p>
        </p:txBody>
      </p:sp>
    </p:spTree>
    <p:extLst>
      <p:ext uri="{BB962C8B-B14F-4D97-AF65-F5344CB8AC3E}">
        <p14:creationId xmlns:p14="http://schemas.microsoft.com/office/powerpoint/2010/main" val="797289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p:txBody>
          <a:bodyPr/>
          <a:lstStyle/>
          <a:p>
            <a:r>
              <a:rPr lang="fr-FR" dirty="0"/>
              <a:t>Les personnages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687827" y="2823284"/>
            <a:ext cx="4855755" cy="4034716"/>
          </a:xfrm>
        </p:spPr>
        <p:txBody>
          <a:bodyPr/>
          <a:lstStyle/>
          <a:p>
            <a:pPr marL="285750" indent="-285750">
              <a:buFont typeface="Arial" panose="020B0604020202020204" pitchFamily="34" charset="0"/>
              <a:buChar char="•"/>
            </a:pPr>
            <a:r>
              <a:rPr lang="fr-CH" sz="2000" dirty="0"/>
              <a:t>En commençant par le haut</a:t>
            </a:r>
          </a:p>
          <a:p>
            <a:pPr marL="285750" indent="-285750">
              <a:buFont typeface="Arial" panose="020B0604020202020204" pitchFamily="34" charset="0"/>
              <a:buChar char="•"/>
            </a:pPr>
            <a:r>
              <a:rPr lang="fr-CH" sz="2000" dirty="0"/>
              <a:t>Les 3 rois</a:t>
            </a:r>
          </a:p>
          <a:p>
            <a:pPr marL="285750" indent="-285750">
              <a:buFont typeface="Arial" panose="020B0604020202020204" pitchFamily="34" charset="0"/>
              <a:buChar char="•"/>
            </a:pPr>
            <a:r>
              <a:rPr lang="fr-CH" sz="2000" dirty="0"/>
              <a:t>Les 2 anges</a:t>
            </a:r>
          </a:p>
          <a:p>
            <a:pPr marL="285750" indent="-285750">
              <a:buFont typeface="Arial" panose="020B0604020202020204" pitchFamily="34" charset="0"/>
              <a:buChar char="•"/>
            </a:pPr>
            <a:r>
              <a:rPr lang="fr-CH" sz="2000" dirty="0"/>
              <a:t>Les  3 anges</a:t>
            </a:r>
          </a:p>
          <a:p>
            <a:pPr marL="285750" indent="-285750">
              <a:buFont typeface="Arial" panose="020B0604020202020204" pitchFamily="34" charset="0"/>
              <a:buChar char="•"/>
            </a:pPr>
            <a:r>
              <a:rPr lang="fr-CH" sz="2000" dirty="0"/>
              <a:t>Marie – l’enfant -  Âne – Bœuf  - 2 berges</a:t>
            </a:r>
          </a:p>
          <a:p>
            <a:pPr marL="285750" indent="-285750">
              <a:buFont typeface="Arial" panose="020B0604020202020204" pitchFamily="34" charset="0"/>
              <a:buChar char="•"/>
            </a:pPr>
            <a:r>
              <a:rPr lang="fr-CH" sz="2000" dirty="0"/>
              <a:t>Joseph visité par un ange</a:t>
            </a:r>
          </a:p>
          <a:p>
            <a:pPr marL="285750" indent="-285750">
              <a:buFont typeface="Arial" panose="020B0604020202020204" pitchFamily="34" charset="0"/>
              <a:buChar char="•"/>
            </a:pPr>
            <a:r>
              <a:rPr lang="fr-CH" sz="2000" dirty="0"/>
              <a:t>2 femmes  - Jésus dans le bain</a:t>
            </a:r>
            <a:endParaRPr lang="fr-CH" sz="1800" dirty="0"/>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2. Les personnages</a:t>
            </a:r>
          </a:p>
        </p:txBody>
      </p:sp>
      <p:pic>
        <p:nvPicPr>
          <p:cNvPr id="4" name="Espace réservé pour une image  3"/>
          <p:cNvPicPr>
            <a:picLocks noGrp="1" noChangeAspect="1"/>
          </p:cNvPicPr>
          <p:nvPr>
            <p:ph type="pic" idx="12"/>
          </p:nvPr>
        </p:nvPicPr>
        <p:blipFill>
          <a:blip r:embed="rId3"/>
          <a:srcRect l="4297" r="4297"/>
          <a:stretch/>
        </p:blipFill>
        <p:spPr>
          <a:xfrm>
            <a:off x="7172065" y="1"/>
            <a:ext cx="4915761" cy="6858000"/>
          </a:xfrm>
        </p:spPr>
      </p:pic>
    </p:spTree>
    <p:extLst>
      <p:ext uri="{BB962C8B-B14F-4D97-AF65-F5344CB8AC3E}">
        <p14:creationId xmlns:p14="http://schemas.microsoft.com/office/powerpoint/2010/main" val="206565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376278" y="710235"/>
            <a:ext cx="4855754" cy="546610"/>
          </a:xfrm>
        </p:spPr>
        <p:txBody>
          <a:bodyPr/>
          <a:lstStyle/>
          <a:p>
            <a:r>
              <a:rPr lang="fr-FR" dirty="0"/>
              <a:t>Les couleurs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376279" y="1256845"/>
            <a:ext cx="6394912" cy="5601155"/>
          </a:xfrm>
        </p:spPr>
        <p:txBody>
          <a:bodyPr>
            <a:normAutofit fontScale="92500" lnSpcReduction="20000"/>
          </a:bodyPr>
          <a:lstStyle/>
          <a:p>
            <a:pPr algn="just" fontAlgn="auto" hangingPunct="1">
              <a:spcBef>
                <a:spcPts val="300"/>
              </a:spcBef>
              <a:spcAft>
                <a:spcPts val="300"/>
              </a:spcAft>
            </a:pPr>
            <a:r>
              <a:rPr lang="fr-CH" sz="1800" b="1" dirty="0">
                <a:solidFill>
                  <a:srgbClr val="FFC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L’or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Permet de ressentir l'éclat de Dieu et l'extraordinaire beauté du Royaume céleste qui ne connaît pas de nuit. L'or symbolise également Dieu lui-même. Invitation à dépasser ce que je vois pour entrer dans le mystère représenté. </a:t>
            </a: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300"/>
              </a:spcBef>
              <a:spcAft>
                <a:spcPts val="300"/>
              </a:spcAft>
            </a:pPr>
            <a:r>
              <a:rPr lang="fr-CH" sz="1800" b="1"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Le noir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 noir symbolise la mort et le mal. Les grottes, symboles du tombeau et des profondeurs de l'enfer sont soulignées de noir. </a:t>
            </a: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just" fontAlgn="auto" hangingPunct="1">
              <a:spcBef>
                <a:spcPts val="300"/>
              </a:spcBef>
              <a:spcAft>
                <a:spcPts val="300"/>
              </a:spcAft>
            </a:pPr>
            <a:r>
              <a:rPr lang="fr-CH" sz="1800" b="1" dirty="0">
                <a:solidFill>
                  <a:srgbClr val="F7E8E7"/>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Le blanc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 blanc symbolise la lumière divine. La couleur de la pureté, de la sainteté et de la simplicité. Les saints sont habituellement figurés en blanc comme les Justes, les bons, ceux qui ont vécu selon la Vérité. Du même éclat blanc scintillent les langes des nouveau-nés, les âmes des justes et les anges. </a:t>
            </a:r>
          </a:p>
          <a:p>
            <a:pPr algn="just" fontAlgn="auto" hangingPunct="1">
              <a:spcBef>
                <a:spcPts val="300"/>
              </a:spcBef>
              <a:spcAft>
                <a:spcPts val="300"/>
              </a:spcAft>
            </a:pPr>
            <a:r>
              <a:rPr lang="fr-CH" sz="1800" b="1" dirty="0">
                <a:solidFill>
                  <a:srgbClr val="FF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Le pourpre (rouge)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Dans la tradition byzantine, le pourpre est la couleur royale, couleur de Dieu dans le Ciel, et de l'empereur sur la terre. On trouve également la couleur pourpre sur le vêtement de la Mère de Dieu, reine des Cieux.</a:t>
            </a: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just" fontAlgn="auto" hangingPunct="1">
              <a:spcBef>
                <a:spcPts val="300"/>
              </a:spcBef>
              <a:spcAft>
                <a:spcPts val="300"/>
              </a:spcAft>
            </a:pPr>
            <a:r>
              <a:rPr lang="fr-CH" sz="1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fr-CH" sz="1800" b="1" dirty="0">
                <a:solidFill>
                  <a:srgbClr val="0070C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Le bleu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 bleu foncé et le bleu clair représentent l'infini du ciel, ils sont le symbole du monde éternel. Le bleu est aussi la couleur de la Mère de Dieu, lien entre le céleste et le terrestre. </a:t>
            </a: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just" fontAlgn="auto" hangingPunct="1">
              <a:spcBef>
                <a:spcPts val="300"/>
              </a:spcBef>
              <a:spcAft>
                <a:spcPts val="300"/>
              </a:spcAft>
            </a:pPr>
            <a:r>
              <a:rPr lang="fr-CH" sz="18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Le marron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 marron est couleur de la terre, de la poussière, du temporel et du corruptible. Associé à la pourpre royale sur les vêtements de la Mère de Dieu, le marron rappelle la nature humaine, soumise à la mort. </a:t>
            </a:r>
          </a:p>
          <a:p>
            <a:pPr algn="just">
              <a:spcBef>
                <a:spcPts val="300"/>
              </a:spcBef>
              <a:spcAft>
                <a:spcPts val="300"/>
              </a:spcAft>
            </a:pPr>
            <a:r>
              <a:rPr lang="fr-CH" sz="1800" b="1" dirty="0">
                <a:solidFill>
                  <a:srgbClr val="00B05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Arial" panose="020B0604020202020204" pitchFamily="34" charset="0"/>
              </a:rPr>
              <a:t>Le vert </a:t>
            </a:r>
            <a:r>
              <a:rPr lang="fr-CH" sz="1800" dirty="0">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 vert est la couleur de ce qui est naturel, de ce qui est vivant, couleur de l'herbe et des feuilles, de la jeunesse, de l'épanouissement, de l'espérance, de l'éternel renouvellement. La terre est figurée en vert ; le vert est également utilisé dans les scènes de la Nativité, commencement du salut. </a:t>
            </a: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3. Les couleurs</a:t>
            </a:r>
          </a:p>
        </p:txBody>
      </p:sp>
      <p:pic>
        <p:nvPicPr>
          <p:cNvPr id="4" name="Espace réservé pour une image  3"/>
          <p:cNvPicPr>
            <a:picLocks noGrp="1" noChangeAspect="1"/>
          </p:cNvPicPr>
          <p:nvPr>
            <p:ph type="pic" idx="12"/>
          </p:nvPr>
        </p:nvPicPr>
        <p:blipFill>
          <a:blip r:embed="rId3"/>
          <a:srcRect l="4297" r="4297"/>
          <a:stretch/>
        </p:blipFill>
        <p:spPr>
          <a:xfrm>
            <a:off x="7172065" y="1"/>
            <a:ext cx="4915761" cy="6858000"/>
          </a:xfrm>
        </p:spPr>
      </p:pic>
      <p:cxnSp>
        <p:nvCxnSpPr>
          <p:cNvPr id="6" name="Connecteur droit avec flèche 5">
            <a:extLst>
              <a:ext uri="{FF2B5EF4-FFF2-40B4-BE49-F238E27FC236}">
                <a16:creationId xmlns:a16="http://schemas.microsoft.com/office/drawing/2014/main" id="{ADD0BCBE-9917-4B6E-92F1-A69B63854079}"/>
              </a:ext>
            </a:extLst>
          </p:cNvPr>
          <p:cNvCxnSpPr/>
          <p:nvPr/>
        </p:nvCxnSpPr>
        <p:spPr>
          <a:xfrm flipV="1">
            <a:off x="6897728" y="710235"/>
            <a:ext cx="614242" cy="87549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0BA7262F-6F83-4EFB-A395-B24ADC335E95}"/>
              </a:ext>
            </a:extLst>
          </p:cNvPr>
          <p:cNvCxnSpPr>
            <a:cxnSpLocks/>
          </p:cNvCxnSpPr>
          <p:nvPr/>
        </p:nvCxnSpPr>
        <p:spPr>
          <a:xfrm>
            <a:off x="6771191" y="2353841"/>
            <a:ext cx="2721586" cy="238888"/>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EC1156BC-46B3-4BED-8DCF-70E392142FB2}"/>
              </a:ext>
            </a:extLst>
          </p:cNvPr>
          <p:cNvCxnSpPr>
            <a:cxnSpLocks/>
          </p:cNvCxnSpPr>
          <p:nvPr/>
        </p:nvCxnSpPr>
        <p:spPr>
          <a:xfrm flipV="1">
            <a:off x="6897728" y="3536562"/>
            <a:ext cx="2116280" cy="2367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02DD94B-B80C-48C2-9E9D-F9ADDD653B87}"/>
              </a:ext>
            </a:extLst>
          </p:cNvPr>
          <p:cNvCxnSpPr>
            <a:cxnSpLocks/>
          </p:cNvCxnSpPr>
          <p:nvPr/>
        </p:nvCxnSpPr>
        <p:spPr>
          <a:xfrm>
            <a:off x="6897728" y="2900451"/>
            <a:ext cx="2418933" cy="23888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EDE57C64-4E92-48A2-B2A3-06F50035557C}"/>
              </a:ext>
            </a:extLst>
          </p:cNvPr>
          <p:cNvCxnSpPr>
            <a:cxnSpLocks/>
          </p:cNvCxnSpPr>
          <p:nvPr/>
        </p:nvCxnSpPr>
        <p:spPr>
          <a:xfrm>
            <a:off x="6897728" y="6179596"/>
            <a:ext cx="2595049" cy="5221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25C6A807-6BA2-4F02-AFEE-4256EE58C783}"/>
              </a:ext>
            </a:extLst>
          </p:cNvPr>
          <p:cNvCxnSpPr>
            <a:cxnSpLocks/>
          </p:cNvCxnSpPr>
          <p:nvPr/>
        </p:nvCxnSpPr>
        <p:spPr>
          <a:xfrm>
            <a:off x="6985785" y="5196492"/>
            <a:ext cx="1498458" cy="139437"/>
          </a:xfrm>
          <a:prstGeom prst="straightConnector1">
            <a:avLst/>
          </a:prstGeom>
          <a:ln w="57150">
            <a:solidFill>
              <a:srgbClr val="B5302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08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8912506" y="2766349"/>
            <a:ext cx="3279494" cy="546610"/>
          </a:xfrm>
        </p:spPr>
        <p:txBody>
          <a:bodyPr/>
          <a:lstStyle/>
          <a:p>
            <a:r>
              <a:rPr lang="fr-FR" dirty="0"/>
              <a:t>Marie</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8912506" y="3429000"/>
            <a:ext cx="2974693" cy="3081463"/>
          </a:xfrm>
        </p:spPr>
        <p:txBody>
          <a:bodyPr>
            <a:normAutofit lnSpcReduction="10000"/>
          </a:bodyPr>
          <a:lstStyle/>
          <a:p>
            <a:pPr algn="just" hangingPunct="0"/>
            <a:r>
              <a:rPr lang="fr-CH" sz="1800"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Au centre de l’icône la </a:t>
            </a:r>
            <a:r>
              <a:rPr lang="fr-CH" sz="1800" b="1"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Mère de Dieu</a:t>
            </a:r>
            <a:r>
              <a:rPr lang="fr-CH" sz="1800"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 (</a:t>
            </a:r>
            <a:r>
              <a:rPr lang="fr-CH" sz="1800" i="1"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la </a:t>
            </a:r>
            <a:r>
              <a:rPr lang="fr-CH" sz="1800" i="1" dirty="0" err="1">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Théotokos</a:t>
            </a:r>
            <a:r>
              <a:rPr lang="fr-CH" sz="1800" i="1"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a:t>
            </a:r>
            <a:r>
              <a:rPr lang="fr-CH" sz="1800"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 allongée sur un </a:t>
            </a:r>
            <a:r>
              <a:rPr lang="fr-CH" sz="1800" b="1" dirty="0">
                <a:solidFill>
                  <a:srgbClr val="FF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linge pourpre </a:t>
            </a:r>
            <a:r>
              <a:rPr lang="fr-CH" sz="1800"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en forme de mandorle est tournée, non vers son nouveau-né, mais vers l’humanité. Elle est revêtue du </a:t>
            </a:r>
            <a:r>
              <a:rPr lang="fr-CH" sz="1800" i="1" dirty="0" err="1">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maphorion</a:t>
            </a:r>
            <a:r>
              <a:rPr lang="fr-CH" sz="1800" i="1"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 (voile)</a:t>
            </a:r>
            <a:r>
              <a:rPr lang="fr-CH" sz="1800"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 marqué de </a:t>
            </a:r>
            <a:r>
              <a:rPr lang="fr-CH" sz="1800" dirty="0">
                <a:solidFill>
                  <a:srgbClr val="FFC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trois étoiles</a:t>
            </a:r>
            <a:r>
              <a:rPr lang="fr-CH" sz="1800" dirty="0">
                <a:solidFill>
                  <a:srgbClr val="000000"/>
                </a:solidFill>
                <a:effectLst>
                  <a:outerShdw blurRad="38100" dist="38100" dir="2700000" algn="tl">
                    <a:srgbClr val="000000">
                      <a:alpha val="43137"/>
                    </a:srgbClr>
                  </a:outerShdw>
                </a:effectLst>
                <a:latin typeface="Verdana" panose="020B0604030504040204" pitchFamily="34" charset="0"/>
                <a:ea typeface="Times New Roman" panose="02020603050405020304" pitchFamily="18" charset="0"/>
              </a:rPr>
              <a:t> symbolisant sa virginité avant, pendant et après la naissance du Christ.</a:t>
            </a:r>
            <a:endParaRPr lang="fr-CH" sz="1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fontAlgn="auto" hangingPunct="1">
              <a:spcBef>
                <a:spcPts val="300"/>
              </a:spcBef>
              <a:spcAft>
                <a:spcPts val="300"/>
              </a:spcAft>
            </a:pP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4297" t="32720" r="4297" b="39073"/>
          <a:stretch/>
        </p:blipFill>
        <p:spPr>
          <a:xfrm>
            <a:off x="7182778" y="0"/>
            <a:ext cx="4915761" cy="1934582"/>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8028590" y="-31506"/>
            <a:ext cx="2735865" cy="19660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7592" t="36591" r="23141" b="7820"/>
          <a:stretch/>
        </p:blipFill>
        <p:spPr>
          <a:xfrm>
            <a:off x="42439" y="1926624"/>
            <a:ext cx="8742745" cy="4931376"/>
          </a:xfrm>
          <a:prstGeom prst="rect">
            <a:avLst/>
          </a:prstGeom>
        </p:spPr>
      </p:pic>
    </p:spTree>
    <p:extLst>
      <p:ext uri="{BB962C8B-B14F-4D97-AF65-F5344CB8AC3E}">
        <p14:creationId xmlns:p14="http://schemas.microsoft.com/office/powerpoint/2010/main" val="2918973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7650866" y="2377980"/>
            <a:ext cx="4541134" cy="546610"/>
          </a:xfrm>
        </p:spPr>
        <p:txBody>
          <a:bodyPr/>
          <a:lstStyle/>
          <a:p>
            <a:r>
              <a:rPr lang="fr-FR" dirty="0"/>
              <a:t>L’enfant  Jésus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7617679" y="2924590"/>
            <a:ext cx="4294207" cy="3933410"/>
          </a:xfrm>
        </p:spPr>
        <p:txBody>
          <a:bodyPr>
            <a:normAutofit/>
          </a:bodyPr>
          <a:lstStyle/>
          <a:p>
            <a:pPr algn="just" hangingPunct="0"/>
            <a:r>
              <a:rPr lang="fr-CH" sz="1800" dirty="0">
                <a:effectLst/>
                <a:latin typeface="Verdana" panose="020B0604030504040204" pitchFamily="34" charset="0"/>
                <a:ea typeface="Times New Roman" panose="02020603050405020304" pitchFamily="18" charset="0"/>
                <a:cs typeface="Times New Roman" panose="02020603050405020304" pitchFamily="18" charset="0"/>
              </a:rPr>
              <a:t>Dans une grotte enténébrée,</a:t>
            </a:r>
            <a:r>
              <a:rPr lang="fr-CH" sz="1800" b="1" dirty="0">
                <a:effectLst/>
                <a:latin typeface="Verdana" panose="020B0604030504040204" pitchFamily="34" charset="0"/>
                <a:ea typeface="Times New Roman" panose="02020603050405020304" pitchFamily="18" charset="0"/>
                <a:cs typeface="Times New Roman" panose="02020603050405020304" pitchFamily="18" charset="0"/>
              </a:rPr>
              <a:t> l’Enfant</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 repose sur une structure en forme de tombeau et il est enveloppé de langes évoquant les bandelettes du linceul futur. Autant de signes qui préfigurent la Descente aux Enfers et la Résurrection de Celui qui est venu " </a:t>
            </a:r>
            <a:r>
              <a:rPr lang="fr-CH" sz="1800" i="1" dirty="0">
                <a:effectLst/>
                <a:latin typeface="Verdana" panose="020B0604030504040204" pitchFamily="34" charset="0"/>
                <a:ea typeface="Times New Roman" panose="02020603050405020304" pitchFamily="18" charset="0"/>
                <a:cs typeface="Times New Roman" panose="02020603050405020304" pitchFamily="18" charset="0"/>
              </a:rPr>
              <a:t>illuminer ceux qui étaient assis dans les ténèbres et l’ombre de la mort"</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 </a:t>
            </a:r>
          </a:p>
          <a:p>
            <a:pPr algn="just" hangingPunct="0"/>
            <a:r>
              <a:rPr lang="fr-CH" sz="1800" dirty="0">
                <a:solidFill>
                  <a:srgbClr val="000000"/>
                </a:solidFill>
                <a:effectLst/>
                <a:latin typeface="Verdana" panose="020B0604030504040204" pitchFamily="34" charset="0"/>
                <a:ea typeface="Times New Roman" panose="02020603050405020304" pitchFamily="18" charset="0"/>
              </a:rPr>
              <a:t>A ses côtés figurent l</a:t>
            </a:r>
            <a:r>
              <a:rPr lang="fr-CH" sz="1800" b="1" dirty="0">
                <a:solidFill>
                  <a:srgbClr val="000000"/>
                </a:solidFill>
                <a:effectLst/>
                <a:latin typeface="Verdana" panose="020B0604030504040204" pitchFamily="34" charset="0"/>
                <a:ea typeface="Times New Roman" panose="02020603050405020304" pitchFamily="18" charset="0"/>
              </a:rPr>
              <a:t>’âne</a:t>
            </a:r>
            <a:r>
              <a:rPr lang="fr-CH" sz="1800" dirty="0">
                <a:solidFill>
                  <a:srgbClr val="000000"/>
                </a:solidFill>
                <a:effectLst/>
                <a:latin typeface="Verdana" panose="020B0604030504040204" pitchFamily="34" charset="0"/>
                <a:ea typeface="Times New Roman" panose="02020603050405020304" pitchFamily="18" charset="0"/>
              </a:rPr>
              <a:t> et le</a:t>
            </a:r>
            <a:r>
              <a:rPr lang="fr-CH" sz="1800" b="1" dirty="0">
                <a:solidFill>
                  <a:srgbClr val="000000"/>
                </a:solidFill>
                <a:effectLst/>
                <a:latin typeface="Verdana" panose="020B0604030504040204" pitchFamily="34" charset="0"/>
                <a:ea typeface="Times New Roman" panose="02020603050405020304" pitchFamily="18" charset="0"/>
              </a:rPr>
              <a:t> bœuf</a:t>
            </a:r>
            <a:r>
              <a:rPr lang="fr-CH" sz="1800" dirty="0">
                <a:solidFill>
                  <a:srgbClr val="000000"/>
                </a:solidFill>
                <a:effectLst/>
                <a:latin typeface="Verdana" panose="020B0604030504040204" pitchFamily="34" charset="0"/>
                <a:ea typeface="Times New Roman" panose="02020603050405020304" pitchFamily="18" charset="0"/>
              </a:rPr>
              <a:t> symbolisant les simples ou le peuple juif selon certaines interprétations et reprenant des prophéties de l’Ancien Testament.</a:t>
            </a:r>
            <a:endParaRPr lang="fr-CH" sz="1800" dirty="0">
              <a:solidFill>
                <a:srgbClr val="000000"/>
              </a:solidFill>
              <a:effectLst/>
              <a:latin typeface="Times New Roman" panose="02020603050405020304" pitchFamily="18" charset="0"/>
              <a:ea typeface="Times New Roman" panose="02020603050405020304" pitchFamily="18" charset="0"/>
            </a:endParaRPr>
          </a:p>
          <a:p>
            <a:pPr algn="just" hangingPunct="0"/>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1147" t="31937" r="64" b="35864"/>
          <a:stretch/>
        </p:blipFill>
        <p:spPr>
          <a:xfrm>
            <a:off x="6897728" y="0"/>
            <a:ext cx="5312779" cy="2208192"/>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8542116" y="0"/>
            <a:ext cx="1551008" cy="12037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7476" r="7259"/>
          <a:stretch/>
        </p:blipFill>
        <p:spPr>
          <a:xfrm>
            <a:off x="-19290" y="715637"/>
            <a:ext cx="7338349" cy="6142363"/>
          </a:xfrm>
          <a:prstGeom prst="rect">
            <a:avLst/>
          </a:prstGeom>
        </p:spPr>
      </p:pic>
    </p:spTree>
    <p:extLst>
      <p:ext uri="{BB962C8B-B14F-4D97-AF65-F5344CB8AC3E}">
        <p14:creationId xmlns:p14="http://schemas.microsoft.com/office/powerpoint/2010/main" val="115579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7650866" y="2882390"/>
            <a:ext cx="4541134" cy="546610"/>
          </a:xfrm>
        </p:spPr>
        <p:txBody>
          <a:bodyPr/>
          <a:lstStyle/>
          <a:p>
            <a:r>
              <a:rPr lang="fr-FR" dirty="0"/>
              <a:t>L’étoile </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7650866" y="3591338"/>
            <a:ext cx="4294207" cy="3035167"/>
          </a:xfrm>
        </p:spPr>
        <p:txBody>
          <a:bodyPr>
            <a:normAutofit/>
          </a:bodyPr>
          <a:lstStyle/>
          <a:p>
            <a:pPr algn="just" hangingPunct="0"/>
            <a:r>
              <a:rPr lang="fr-CH" sz="1800" dirty="0">
                <a:effectLst/>
                <a:latin typeface="Verdana" panose="020B0604030504040204" pitchFamily="34" charset="0"/>
                <a:ea typeface="Times New Roman" panose="02020603050405020304" pitchFamily="18" charset="0"/>
                <a:cs typeface="Times New Roman" panose="02020603050405020304" pitchFamily="18" charset="0"/>
              </a:rPr>
              <a:t>Au-dessus de la grotte brille </a:t>
            </a:r>
            <a:r>
              <a:rPr lang="fr-CH" sz="1800" dirty="0">
                <a:solidFill>
                  <a:srgbClr val="FFC000"/>
                </a:solidFill>
                <a:effectLst/>
                <a:latin typeface="Verdana" panose="020B0604030504040204" pitchFamily="34" charset="0"/>
                <a:ea typeface="Times New Roman" panose="02020603050405020304" pitchFamily="18" charset="0"/>
                <a:cs typeface="Times New Roman" panose="02020603050405020304" pitchFamily="18" charset="0"/>
              </a:rPr>
              <a:t>l’</a:t>
            </a:r>
            <a:r>
              <a:rPr lang="fr-CH" sz="1800" b="1" dirty="0">
                <a:solidFill>
                  <a:srgbClr val="FFC000"/>
                </a:solidFill>
                <a:effectLst/>
                <a:latin typeface="Verdana" panose="020B0604030504040204" pitchFamily="34" charset="0"/>
                <a:ea typeface="Times New Roman" panose="02020603050405020304" pitchFamily="18" charset="0"/>
                <a:cs typeface="Times New Roman" panose="02020603050405020304" pitchFamily="18" charset="0"/>
              </a:rPr>
              <a:t>étoile</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 se divisant en trois rayons où l’on distingue parfois la colombe de l’Esprit Saint, image trinitaire soulignant l’origine et la nature divines du Christ. </a:t>
            </a:r>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1555" t="1016" r="-344" b="59321"/>
          <a:stretch/>
        </p:blipFill>
        <p:spPr>
          <a:xfrm>
            <a:off x="6897728" y="0"/>
            <a:ext cx="5312779" cy="2720052"/>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8958804" y="115746"/>
            <a:ext cx="1134319" cy="26043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7476" r="7259"/>
          <a:stretch/>
        </p:blipFill>
        <p:spPr>
          <a:xfrm>
            <a:off x="-19290" y="715637"/>
            <a:ext cx="7338349" cy="6142363"/>
          </a:xfrm>
          <a:prstGeom prst="rect">
            <a:avLst/>
          </a:prstGeom>
        </p:spPr>
      </p:pic>
    </p:spTree>
    <p:extLst>
      <p:ext uri="{BB962C8B-B14F-4D97-AF65-F5344CB8AC3E}">
        <p14:creationId xmlns:p14="http://schemas.microsoft.com/office/powerpoint/2010/main" val="3630495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63000" b="-63000"/>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0701917-97AD-B543-AC02-CDA6F8C823B1}"/>
              </a:ext>
            </a:extLst>
          </p:cNvPr>
          <p:cNvSpPr>
            <a:spLocks noGrp="1"/>
          </p:cNvSpPr>
          <p:nvPr>
            <p:ph type="title"/>
          </p:nvPr>
        </p:nvSpPr>
        <p:spPr>
          <a:xfrm>
            <a:off x="7617679" y="2769538"/>
            <a:ext cx="4541134" cy="546610"/>
          </a:xfrm>
        </p:spPr>
        <p:txBody>
          <a:bodyPr/>
          <a:lstStyle/>
          <a:p>
            <a:r>
              <a:rPr lang="fr-FR" dirty="0"/>
              <a:t>Les bergers</a:t>
            </a:r>
          </a:p>
        </p:txBody>
      </p:sp>
      <p:sp>
        <p:nvSpPr>
          <p:cNvPr id="5" name="Espace réservé du texte 4">
            <a:extLst>
              <a:ext uri="{FF2B5EF4-FFF2-40B4-BE49-F238E27FC236}">
                <a16:creationId xmlns:a16="http://schemas.microsoft.com/office/drawing/2014/main" id="{C942A4FD-0F5A-7E4A-A901-0F09A45CCBE4}"/>
              </a:ext>
            </a:extLst>
          </p:cNvPr>
          <p:cNvSpPr>
            <a:spLocks noGrp="1"/>
          </p:cNvSpPr>
          <p:nvPr>
            <p:ph type="body" sz="half" idx="2"/>
          </p:nvPr>
        </p:nvSpPr>
        <p:spPr>
          <a:xfrm>
            <a:off x="7617679" y="3541852"/>
            <a:ext cx="4294207" cy="3316147"/>
          </a:xfrm>
        </p:spPr>
        <p:txBody>
          <a:bodyPr>
            <a:normAutofit/>
          </a:bodyPr>
          <a:lstStyle/>
          <a:p>
            <a:pPr algn="just" hangingPunct="0"/>
            <a:r>
              <a:rPr lang="fr-CH" dirty="0">
                <a:latin typeface="Verdana" panose="020B0604030504040204" pitchFamily="34" charset="0"/>
                <a:ea typeface="Times New Roman" panose="02020603050405020304" pitchFamily="18" charset="0"/>
                <a:cs typeface="Times New Roman" panose="02020603050405020304" pitchFamily="18" charset="0"/>
              </a:rPr>
              <a:t>Le</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s</a:t>
            </a:r>
            <a:r>
              <a:rPr lang="fr-CH" sz="1800" b="1" dirty="0">
                <a:effectLst/>
                <a:latin typeface="Verdana" panose="020B0604030504040204" pitchFamily="34" charset="0"/>
                <a:ea typeface="Times New Roman" panose="02020603050405020304" pitchFamily="18" charset="0"/>
                <a:cs typeface="Times New Roman" panose="02020603050405020304" pitchFamily="18" charset="0"/>
              </a:rPr>
              <a:t> bergers</a:t>
            </a: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  (à droite) : les hommes de bonne volonté qui ont cru à l’annonce proclamée par </a:t>
            </a:r>
            <a:r>
              <a:rPr lang="fr-CH" sz="1800" b="1" dirty="0">
                <a:effectLst/>
                <a:latin typeface="Verdana" panose="020B0604030504040204" pitchFamily="34" charset="0"/>
                <a:ea typeface="Times New Roman" panose="02020603050405020304" pitchFamily="18" charset="0"/>
                <a:cs typeface="Times New Roman" panose="02020603050405020304" pitchFamily="18" charset="0"/>
              </a:rPr>
              <a:t>les anges </a:t>
            </a:r>
            <a:r>
              <a:rPr lang="fr-CH" sz="1800" dirty="0">
                <a:solidFill>
                  <a:srgbClr val="000000"/>
                </a:solidFill>
                <a:effectLst/>
                <a:latin typeface="Verdana" panose="020B0604030504040204" pitchFamily="34" charset="0"/>
                <a:ea typeface="Times New Roman" panose="02020603050405020304" pitchFamily="18" charset="0"/>
              </a:rPr>
              <a:t>.</a:t>
            </a:r>
          </a:p>
          <a:p>
            <a:pPr algn="just" hangingPunct="0"/>
            <a:r>
              <a:rPr lang="fr-CH" dirty="0">
                <a:solidFill>
                  <a:srgbClr val="000000"/>
                </a:solidFill>
                <a:latin typeface="Verdana" panose="020B0604030504040204" pitchFamily="34" charset="0"/>
                <a:ea typeface="Times New Roman" panose="02020603050405020304" pitchFamily="18" charset="0"/>
              </a:rPr>
              <a:t>Un vieux, un d’âge moyen et un tout jeune assis avec une trompette.</a:t>
            </a:r>
            <a:endParaRPr lang="fr-CH" sz="1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
        <p:nvSpPr>
          <p:cNvPr id="7" name="Espace réservé du texte 6">
            <a:extLst>
              <a:ext uri="{FF2B5EF4-FFF2-40B4-BE49-F238E27FC236}">
                <a16:creationId xmlns:a16="http://schemas.microsoft.com/office/drawing/2014/main" id="{16CEA3EB-055F-9B45-8B2D-256AEC70AC96}"/>
              </a:ext>
            </a:extLst>
          </p:cNvPr>
          <p:cNvSpPr>
            <a:spLocks noGrp="1"/>
          </p:cNvSpPr>
          <p:nvPr>
            <p:ph type="body" sz="quarter" idx="10"/>
          </p:nvPr>
        </p:nvSpPr>
        <p:spPr/>
        <p:txBody>
          <a:bodyPr/>
          <a:lstStyle/>
          <a:p>
            <a:r>
              <a:rPr lang="fr-FR" dirty="0"/>
              <a:t>4. Les différentes Scènes</a:t>
            </a:r>
          </a:p>
        </p:txBody>
      </p:sp>
      <p:pic>
        <p:nvPicPr>
          <p:cNvPr id="4" name="Espace réservé pour une image  3"/>
          <p:cNvPicPr>
            <a:picLocks noGrp="1" noChangeAspect="1"/>
          </p:cNvPicPr>
          <p:nvPr>
            <p:ph type="pic" idx="12"/>
          </p:nvPr>
        </p:nvPicPr>
        <p:blipFill rotWithShape="1">
          <a:blip r:embed="rId3"/>
          <a:srcRect l="1147" t="31937" r="64" b="33388"/>
          <a:stretch/>
        </p:blipFill>
        <p:spPr>
          <a:xfrm>
            <a:off x="6897728" y="0"/>
            <a:ext cx="5312779" cy="2377980"/>
          </a:xfrm>
        </p:spPr>
      </p:pic>
      <p:sp>
        <p:nvSpPr>
          <p:cNvPr id="2" name="Rectangle : coins arrondis 1">
            <a:extLst>
              <a:ext uri="{FF2B5EF4-FFF2-40B4-BE49-F238E27FC236}">
                <a16:creationId xmlns:a16="http://schemas.microsoft.com/office/drawing/2014/main" id="{3D5C6EAA-D540-4729-91D7-D5AA643DC88D}"/>
              </a:ext>
            </a:extLst>
          </p:cNvPr>
          <p:cNvSpPr/>
          <p:nvPr/>
        </p:nvSpPr>
        <p:spPr>
          <a:xfrm>
            <a:off x="10435329" y="113753"/>
            <a:ext cx="1551008" cy="22642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1" name="Image 10">
            <a:extLst>
              <a:ext uri="{FF2B5EF4-FFF2-40B4-BE49-F238E27FC236}">
                <a16:creationId xmlns:a16="http://schemas.microsoft.com/office/drawing/2014/main" id="{855C112E-AF89-440B-81FF-04F88280A86E}"/>
              </a:ext>
            </a:extLst>
          </p:cNvPr>
          <p:cNvPicPr>
            <a:picLocks noChangeAspect="1"/>
          </p:cNvPicPr>
          <p:nvPr/>
        </p:nvPicPr>
        <p:blipFill rotWithShape="1">
          <a:blip r:embed="rId4"/>
          <a:srcRect l="68134" t="37909"/>
          <a:stretch/>
        </p:blipFill>
        <p:spPr>
          <a:xfrm>
            <a:off x="1851950" y="10143"/>
            <a:ext cx="5000264" cy="6847857"/>
          </a:xfrm>
          <a:prstGeom prst="rect">
            <a:avLst/>
          </a:prstGeom>
        </p:spPr>
      </p:pic>
    </p:spTree>
    <p:extLst>
      <p:ext uri="{BB962C8B-B14F-4D97-AF65-F5344CB8AC3E}">
        <p14:creationId xmlns:p14="http://schemas.microsoft.com/office/powerpoint/2010/main" val="368353358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2455</TotalTime>
  <Words>1112</Words>
  <Application>Microsoft Office PowerPoint</Application>
  <PresentationFormat>Grand écran</PresentationFormat>
  <Paragraphs>114</Paragraphs>
  <Slides>19</Slides>
  <Notes>17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Arial</vt:lpstr>
      <vt:lpstr>Calibri</vt:lpstr>
      <vt:lpstr>CentraleSansCnd Book</vt:lpstr>
      <vt:lpstr>CentraleSansCnd Medium</vt:lpstr>
      <vt:lpstr>CentraleSansCndBook</vt:lpstr>
      <vt:lpstr>Georgia</vt:lpstr>
      <vt:lpstr>Gotham Bold</vt:lpstr>
      <vt:lpstr>Times New Roman</vt:lpstr>
      <vt:lpstr>Verdana</vt:lpstr>
      <vt:lpstr>Thème Office</vt:lpstr>
      <vt:lpstr>L’icône de la Nativité</vt:lpstr>
      <vt:lpstr>A. Incarnation Icône de la Nativité  Déroulement</vt:lpstr>
      <vt:lpstr>Observations</vt:lpstr>
      <vt:lpstr>Les personnages</vt:lpstr>
      <vt:lpstr>Les couleurs</vt:lpstr>
      <vt:lpstr>Marie</vt:lpstr>
      <vt:lpstr>L’enfant  Jésus</vt:lpstr>
      <vt:lpstr>L’étoile </vt:lpstr>
      <vt:lpstr>Les bergers</vt:lpstr>
      <vt:lpstr>Les 3 rois</vt:lpstr>
      <vt:lpstr>Les 2 anges</vt:lpstr>
      <vt:lpstr>Les 3 anges</vt:lpstr>
      <vt:lpstr>Joseph</vt:lpstr>
      <vt:lpstr>Les sages femmes </vt:lpstr>
      <vt:lpstr>Jésus vrai Dieu et vrai homme</vt:lpstr>
      <vt:lpstr>Représentation de la Nativité dans le canton de Fribourg</vt:lpstr>
      <vt:lpstr>Représentation de la Nativité dans le canton</vt:lpstr>
      <vt:lpstr>Représentation de la Nativité dans le canton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Bernard Schubiger</cp:lastModifiedBy>
  <cp:revision>84</cp:revision>
  <cp:lastPrinted>2020-12-22T09:34:39Z</cp:lastPrinted>
  <dcterms:created xsi:type="dcterms:W3CDTF">2020-11-11T13:24:19Z</dcterms:created>
  <dcterms:modified xsi:type="dcterms:W3CDTF">2021-08-30T15:22:04Z</dcterms:modified>
</cp:coreProperties>
</file>